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8" r:id="rId4"/>
    <p:sldId id="258" r:id="rId5"/>
    <p:sldId id="259" r:id="rId6"/>
    <p:sldId id="260" r:id="rId7"/>
    <p:sldId id="261" r:id="rId8"/>
    <p:sldId id="262" r:id="rId9"/>
    <p:sldId id="28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8288000" cy="10287000"/>
  <p:notesSz cx="6858000" cy="9144000"/>
  <p:embeddedFontLst>
    <p:embeddedFont>
      <p:font typeface="Tahoma" panose="020B0604030504040204" pitchFamily="34" charset="0"/>
      <p:regular r:id="rId36"/>
      <p:bold r:id="rId37"/>
    </p:embeddedFont>
    <p:embeddedFont>
      <p:font typeface="TT Rounds Condensed" panose="020B0604020202020204" charset="0"/>
      <p:regular r:id="rId38"/>
    </p:embeddedFont>
    <p:embeddedFont>
      <p:font typeface="TT Rounds Condensed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3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1431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212D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195810" y="-16566"/>
            <a:ext cx="6091580" cy="4061472"/>
          </a:xfrm>
          <a:custGeom>
            <a:avLst/>
            <a:gdLst/>
            <a:ahLst/>
            <a:cxnLst/>
            <a:rect l="l" t="t" r="r" b="b"/>
            <a:pathLst>
              <a:path w="6091580" h="4061472">
                <a:moveTo>
                  <a:pt x="0" y="0"/>
                </a:moveTo>
                <a:lnTo>
                  <a:pt x="6091580" y="0"/>
                </a:lnTo>
                <a:lnTo>
                  <a:pt x="6091580" y="4061472"/>
                </a:lnTo>
                <a:lnTo>
                  <a:pt x="0" y="406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65294" y="3962400"/>
            <a:ext cx="12926000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 spc="-6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77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700" spc="-6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77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706151"/>
            <a:ext cx="32507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3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69950" y="8706151"/>
            <a:ext cx="646481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 Trần Thanh Tùng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979703" y="4203742"/>
            <a:ext cx="819199" cy="707941"/>
            <a:chOff x="0" y="0"/>
            <a:chExt cx="1092265" cy="9439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2327" cy="943864"/>
            </a:xfrm>
            <a:custGeom>
              <a:avLst/>
              <a:gdLst/>
              <a:ahLst/>
              <a:cxnLst/>
              <a:rect l="l" t="t" r="r" b="b"/>
              <a:pathLst>
                <a:path w="1092327" h="943864">
                  <a:moveTo>
                    <a:pt x="0" y="0"/>
                  </a:moveTo>
                  <a:lnTo>
                    <a:pt x="1092327" y="0"/>
                  </a:lnTo>
                  <a:lnTo>
                    <a:pt x="1092327" y="943864"/>
                  </a:lnTo>
                  <a:lnTo>
                    <a:pt x="0" y="943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30171" y="3940495"/>
            <a:ext cx="1318262" cy="1234436"/>
          </a:xfrm>
          <a:custGeom>
            <a:avLst/>
            <a:gdLst/>
            <a:ahLst/>
            <a:cxnLst/>
            <a:rect l="l" t="t" r="r" b="b"/>
            <a:pathLst>
              <a:path w="1318262" h="1234436">
                <a:moveTo>
                  <a:pt x="0" y="0"/>
                </a:moveTo>
                <a:lnTo>
                  <a:pt x="1318262" y="0"/>
                </a:lnTo>
                <a:lnTo>
                  <a:pt x="1318262" y="1234436"/>
                </a:lnTo>
                <a:lnTo>
                  <a:pt x="0" y="1234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" b="-3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777240"/>
            <a:ext cx="7026014" cy="160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5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5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Client - Server </a:t>
            </a:r>
          </a:p>
        </p:txBody>
      </p:sp>
      <p:sp>
        <p:nvSpPr>
          <p:cNvPr id="13" name="Freeform 13" descr="spring framework angular Online Sale, UP TO 52% OFF"/>
          <p:cNvSpPr/>
          <p:nvPr/>
        </p:nvSpPr>
        <p:spPr>
          <a:xfrm>
            <a:off x="769450" y="2247900"/>
            <a:ext cx="6304066" cy="6948084"/>
          </a:xfrm>
          <a:custGeom>
            <a:avLst/>
            <a:gdLst/>
            <a:ahLst/>
            <a:cxnLst/>
            <a:rect l="l" t="t" r="r" b="b"/>
            <a:pathLst>
              <a:path w="6304066" h="6948084">
                <a:moveTo>
                  <a:pt x="0" y="0"/>
                </a:moveTo>
                <a:lnTo>
                  <a:pt x="6304066" y="0"/>
                </a:lnTo>
                <a:lnTo>
                  <a:pt x="6304066" y="6948084"/>
                </a:lnTo>
                <a:lnTo>
                  <a:pt x="0" y="6948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893" b="-78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048116" y="6946900"/>
            <a:ext cx="1790316" cy="1879600"/>
            <a:chOff x="0" y="0"/>
            <a:chExt cx="2387088" cy="2506133"/>
          </a:xfrm>
        </p:grpSpPr>
        <p:sp>
          <p:nvSpPr>
            <p:cNvPr id="15" name="Freeform 15"/>
            <p:cNvSpPr/>
            <p:nvPr/>
          </p:nvSpPr>
          <p:spPr>
            <a:xfrm>
              <a:off x="33909" y="33909"/>
              <a:ext cx="2319274" cy="2438400"/>
            </a:xfrm>
            <a:custGeom>
              <a:avLst/>
              <a:gdLst/>
              <a:ahLst/>
              <a:cxnLst/>
              <a:rect l="l" t="t" r="r" b="b"/>
              <a:pathLst>
                <a:path w="2319274" h="2438400">
                  <a:moveTo>
                    <a:pt x="0" y="406400"/>
                  </a:moveTo>
                  <a:cubicBezTo>
                    <a:pt x="0" y="181991"/>
                    <a:pt x="519176" y="0"/>
                    <a:pt x="1159637" y="0"/>
                  </a:cubicBezTo>
                  <a:cubicBezTo>
                    <a:pt x="1800098" y="0"/>
                    <a:pt x="2319274" y="181991"/>
                    <a:pt x="2319274" y="406400"/>
                  </a:cubicBezTo>
                  <a:lnTo>
                    <a:pt x="2319274" y="2032000"/>
                  </a:lnTo>
                  <a:cubicBezTo>
                    <a:pt x="2319274" y="2256409"/>
                    <a:pt x="1800098" y="2438400"/>
                    <a:pt x="1159637" y="2438400"/>
                  </a:cubicBezTo>
                  <a:cubicBezTo>
                    <a:pt x="519176" y="2438400"/>
                    <a:pt x="0" y="2256409"/>
                    <a:pt x="0" y="203200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3909" y="440309"/>
              <a:ext cx="2319274" cy="406400"/>
            </a:xfrm>
            <a:custGeom>
              <a:avLst/>
              <a:gdLst/>
              <a:ahLst/>
              <a:cxnLst/>
              <a:rect l="l" t="t" r="r" b="b"/>
              <a:pathLst>
                <a:path w="2319274" h="406400">
                  <a:moveTo>
                    <a:pt x="2319274" y="0"/>
                  </a:moveTo>
                  <a:cubicBezTo>
                    <a:pt x="2319274" y="224409"/>
                    <a:pt x="1800098" y="406400"/>
                    <a:pt x="1159637" y="406400"/>
                  </a:cubicBezTo>
                  <a:cubicBezTo>
                    <a:pt x="519176" y="406400"/>
                    <a:pt x="0" y="22440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3909" y="33909"/>
              <a:ext cx="2319274" cy="2438400"/>
            </a:xfrm>
            <a:custGeom>
              <a:avLst/>
              <a:gdLst/>
              <a:ahLst/>
              <a:cxnLst/>
              <a:rect l="l" t="t" r="r" b="b"/>
              <a:pathLst>
                <a:path w="2319274" h="2438400">
                  <a:moveTo>
                    <a:pt x="0" y="406400"/>
                  </a:moveTo>
                  <a:cubicBezTo>
                    <a:pt x="0" y="181991"/>
                    <a:pt x="519176" y="0"/>
                    <a:pt x="1159637" y="0"/>
                  </a:cubicBezTo>
                  <a:cubicBezTo>
                    <a:pt x="1800098" y="0"/>
                    <a:pt x="2319274" y="181991"/>
                    <a:pt x="2319274" y="406400"/>
                  </a:cubicBezTo>
                  <a:lnTo>
                    <a:pt x="2319274" y="2032000"/>
                  </a:lnTo>
                  <a:cubicBezTo>
                    <a:pt x="2319274" y="2256409"/>
                    <a:pt x="1800098" y="2438400"/>
                    <a:pt x="1159637" y="2438400"/>
                  </a:cubicBezTo>
                  <a:cubicBezTo>
                    <a:pt x="519176" y="2438400"/>
                    <a:pt x="0" y="2256409"/>
                    <a:pt x="0" y="2032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2387092" cy="2506218"/>
            </a:xfrm>
            <a:custGeom>
              <a:avLst/>
              <a:gdLst/>
              <a:ahLst/>
              <a:cxnLst/>
              <a:rect l="l" t="t" r="r" b="b"/>
              <a:pathLst>
                <a:path w="2387092" h="2506218">
                  <a:moveTo>
                    <a:pt x="0" y="440309"/>
                  </a:moveTo>
                  <a:lnTo>
                    <a:pt x="33909" y="440309"/>
                  </a:lnTo>
                  <a:lnTo>
                    <a:pt x="0" y="440309"/>
                  </a:lnTo>
                  <a:cubicBezTo>
                    <a:pt x="0" y="175768"/>
                    <a:pt x="568325" y="0"/>
                    <a:pt x="1193546" y="0"/>
                  </a:cubicBezTo>
                  <a:cubicBezTo>
                    <a:pt x="1818767" y="0"/>
                    <a:pt x="2387092" y="175768"/>
                    <a:pt x="2387092" y="440309"/>
                  </a:cubicBezTo>
                  <a:lnTo>
                    <a:pt x="2353183" y="440309"/>
                  </a:lnTo>
                  <a:lnTo>
                    <a:pt x="2387092" y="440309"/>
                  </a:lnTo>
                  <a:lnTo>
                    <a:pt x="2387092" y="2065909"/>
                  </a:lnTo>
                  <a:lnTo>
                    <a:pt x="2353183" y="2065909"/>
                  </a:lnTo>
                  <a:lnTo>
                    <a:pt x="2387092" y="2065909"/>
                  </a:lnTo>
                  <a:cubicBezTo>
                    <a:pt x="2387092" y="2330450"/>
                    <a:pt x="1818767" y="2506218"/>
                    <a:pt x="1193546" y="2506218"/>
                  </a:cubicBezTo>
                  <a:lnTo>
                    <a:pt x="1193546" y="2472309"/>
                  </a:lnTo>
                  <a:lnTo>
                    <a:pt x="1193546" y="2506218"/>
                  </a:lnTo>
                  <a:cubicBezTo>
                    <a:pt x="568325" y="2506091"/>
                    <a:pt x="0" y="2330450"/>
                    <a:pt x="0" y="2065909"/>
                  </a:cubicBezTo>
                  <a:lnTo>
                    <a:pt x="0" y="440309"/>
                  </a:lnTo>
                  <a:lnTo>
                    <a:pt x="33909" y="440309"/>
                  </a:lnTo>
                  <a:lnTo>
                    <a:pt x="0" y="440309"/>
                  </a:lnTo>
                  <a:moveTo>
                    <a:pt x="67691" y="440309"/>
                  </a:moveTo>
                  <a:lnTo>
                    <a:pt x="67691" y="2065909"/>
                  </a:lnTo>
                  <a:lnTo>
                    <a:pt x="33909" y="2065909"/>
                  </a:lnTo>
                  <a:lnTo>
                    <a:pt x="67691" y="2065909"/>
                  </a:lnTo>
                  <a:cubicBezTo>
                    <a:pt x="67691" y="2250186"/>
                    <a:pt x="537845" y="2438400"/>
                    <a:pt x="1193546" y="2438400"/>
                  </a:cubicBezTo>
                  <a:cubicBezTo>
                    <a:pt x="1849247" y="2438400"/>
                    <a:pt x="2319401" y="2250186"/>
                    <a:pt x="2319401" y="2065909"/>
                  </a:cubicBezTo>
                  <a:lnTo>
                    <a:pt x="2319401" y="440309"/>
                  </a:lnTo>
                  <a:cubicBezTo>
                    <a:pt x="2319401" y="255905"/>
                    <a:pt x="1849374" y="67818"/>
                    <a:pt x="1193546" y="67818"/>
                  </a:cubicBezTo>
                  <a:lnTo>
                    <a:pt x="1193546" y="33909"/>
                  </a:lnTo>
                  <a:lnTo>
                    <a:pt x="1193546" y="67691"/>
                  </a:lnTo>
                  <a:cubicBezTo>
                    <a:pt x="537845" y="67691"/>
                    <a:pt x="67691" y="255905"/>
                    <a:pt x="67691" y="440309"/>
                  </a:cubicBezTo>
                  <a:close/>
                </a:path>
              </a:pathLst>
            </a:custGeom>
            <a:solidFill>
              <a:srgbClr val="385D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440309"/>
              <a:ext cx="2387092" cy="440309"/>
            </a:xfrm>
            <a:custGeom>
              <a:avLst/>
              <a:gdLst/>
              <a:ahLst/>
              <a:cxnLst/>
              <a:rect l="l" t="t" r="r" b="b"/>
              <a:pathLst>
                <a:path w="2387092" h="440309">
                  <a:moveTo>
                    <a:pt x="2387092" y="0"/>
                  </a:moveTo>
                  <a:cubicBezTo>
                    <a:pt x="2387092" y="264541"/>
                    <a:pt x="1818767" y="440309"/>
                    <a:pt x="1193546" y="440309"/>
                  </a:cubicBezTo>
                  <a:lnTo>
                    <a:pt x="1193546" y="406400"/>
                  </a:lnTo>
                  <a:lnTo>
                    <a:pt x="1193546" y="440309"/>
                  </a:lnTo>
                  <a:cubicBezTo>
                    <a:pt x="568325" y="440182"/>
                    <a:pt x="0" y="264541"/>
                    <a:pt x="0" y="0"/>
                  </a:cubicBezTo>
                  <a:lnTo>
                    <a:pt x="67691" y="0"/>
                  </a:lnTo>
                  <a:cubicBezTo>
                    <a:pt x="67691" y="184277"/>
                    <a:pt x="537845" y="372491"/>
                    <a:pt x="1193546" y="372491"/>
                  </a:cubicBezTo>
                  <a:cubicBezTo>
                    <a:pt x="1849247" y="372491"/>
                    <a:pt x="2319401" y="184277"/>
                    <a:pt x="2319401" y="0"/>
                  </a:cubicBezTo>
                  <a:close/>
                </a:path>
              </a:pathLst>
            </a:custGeom>
            <a:solidFill>
              <a:srgbClr val="385D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2387092" cy="2506218"/>
            </a:xfrm>
            <a:custGeom>
              <a:avLst/>
              <a:gdLst/>
              <a:ahLst/>
              <a:cxnLst/>
              <a:rect l="l" t="t" r="r" b="b"/>
              <a:pathLst>
                <a:path w="2387092" h="2506218">
                  <a:moveTo>
                    <a:pt x="0" y="440309"/>
                  </a:moveTo>
                  <a:lnTo>
                    <a:pt x="33909" y="440309"/>
                  </a:lnTo>
                  <a:lnTo>
                    <a:pt x="0" y="440309"/>
                  </a:lnTo>
                  <a:cubicBezTo>
                    <a:pt x="0" y="175768"/>
                    <a:pt x="568325" y="0"/>
                    <a:pt x="1193546" y="0"/>
                  </a:cubicBezTo>
                  <a:cubicBezTo>
                    <a:pt x="1818767" y="0"/>
                    <a:pt x="2387092" y="175768"/>
                    <a:pt x="2387092" y="440309"/>
                  </a:cubicBezTo>
                  <a:lnTo>
                    <a:pt x="2353183" y="440309"/>
                  </a:lnTo>
                  <a:lnTo>
                    <a:pt x="2387092" y="440309"/>
                  </a:lnTo>
                  <a:lnTo>
                    <a:pt x="2387092" y="2065909"/>
                  </a:lnTo>
                  <a:lnTo>
                    <a:pt x="2353183" y="2065909"/>
                  </a:lnTo>
                  <a:lnTo>
                    <a:pt x="2387092" y="2065909"/>
                  </a:lnTo>
                  <a:cubicBezTo>
                    <a:pt x="2387092" y="2330450"/>
                    <a:pt x="1818767" y="2506218"/>
                    <a:pt x="1193546" y="2506218"/>
                  </a:cubicBezTo>
                  <a:lnTo>
                    <a:pt x="1193546" y="2472309"/>
                  </a:lnTo>
                  <a:lnTo>
                    <a:pt x="1193546" y="2506218"/>
                  </a:lnTo>
                  <a:cubicBezTo>
                    <a:pt x="568325" y="2506091"/>
                    <a:pt x="0" y="2330450"/>
                    <a:pt x="0" y="2065909"/>
                  </a:cubicBezTo>
                  <a:lnTo>
                    <a:pt x="0" y="440309"/>
                  </a:lnTo>
                  <a:lnTo>
                    <a:pt x="33909" y="440309"/>
                  </a:lnTo>
                  <a:lnTo>
                    <a:pt x="0" y="440309"/>
                  </a:lnTo>
                  <a:moveTo>
                    <a:pt x="67691" y="440309"/>
                  </a:moveTo>
                  <a:lnTo>
                    <a:pt x="67691" y="2065909"/>
                  </a:lnTo>
                  <a:lnTo>
                    <a:pt x="33909" y="2065909"/>
                  </a:lnTo>
                  <a:lnTo>
                    <a:pt x="67691" y="2065909"/>
                  </a:lnTo>
                  <a:cubicBezTo>
                    <a:pt x="67691" y="2250186"/>
                    <a:pt x="537845" y="2438400"/>
                    <a:pt x="1193546" y="2438400"/>
                  </a:cubicBezTo>
                  <a:cubicBezTo>
                    <a:pt x="1849247" y="2438400"/>
                    <a:pt x="2319401" y="2250186"/>
                    <a:pt x="2319401" y="2065909"/>
                  </a:cubicBezTo>
                  <a:lnTo>
                    <a:pt x="2319401" y="440309"/>
                  </a:lnTo>
                  <a:cubicBezTo>
                    <a:pt x="2319401" y="255905"/>
                    <a:pt x="1849374" y="67818"/>
                    <a:pt x="1193546" y="67818"/>
                  </a:cubicBezTo>
                  <a:lnTo>
                    <a:pt x="1193546" y="33909"/>
                  </a:lnTo>
                  <a:lnTo>
                    <a:pt x="1193546" y="67691"/>
                  </a:lnTo>
                  <a:cubicBezTo>
                    <a:pt x="537845" y="67691"/>
                    <a:pt x="67691" y="255905"/>
                    <a:pt x="67691" y="440309"/>
                  </a:cubicBezTo>
                  <a:close/>
                </a:path>
              </a:pathLst>
            </a:custGeom>
            <a:solidFill>
              <a:srgbClr val="385D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387088" cy="2506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spc="33">
                  <a:solidFill>
                    <a:srgbClr val="FFFFFF"/>
                  </a:solidFill>
                  <a:latin typeface="TT Rounds Condensed"/>
                </a:rPr>
                <a:t>DB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9517550" cy="76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5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5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5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5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sz="5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5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sz="5400" spc="-60" dirty="0">
              <a:solidFill>
                <a:srgbClr val="2A389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81248" y="2596720"/>
            <a:ext cx="12914630" cy="37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End : Angular 8</a:t>
            </a:r>
          </a:p>
          <a:p>
            <a:pPr marL="868680" lvl="1" indent="-434340" algn="l">
              <a:lnSpc>
                <a:spcPts val="4200"/>
              </a:lnSpc>
            </a:pPr>
            <a:endParaRPr lang="en-US" sz="350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 : Java, Spring Boot, Restful-Services</a:t>
            </a:r>
          </a:p>
          <a:p>
            <a:pPr marL="868680" lvl="1" indent="-434340" algn="l">
              <a:lnSpc>
                <a:spcPts val="4200"/>
              </a:lnSpc>
            </a:pPr>
            <a:endParaRPr lang="en-US" sz="3500" spc="-1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 : MySQL Workbench</a:t>
            </a:r>
          </a:p>
          <a:p>
            <a:pPr marL="868680" lvl="1" indent="-434340" algn="l">
              <a:lnSpc>
                <a:spcPts val="4200"/>
              </a:lnSpc>
            </a:pPr>
            <a:endParaRPr lang="en-US" sz="3500" spc="-1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 :Postman, Docker, </a:t>
            </a:r>
            <a:r>
              <a:rPr lang="en-US" sz="3500" spc="-1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GoogleCloudSDK</a:t>
            </a:r>
            <a:endParaRPr lang="en-US" sz="3500" spc="-1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9144747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4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Microservices </a:t>
            </a:r>
            <a:r>
              <a:rPr lang="en-US" sz="5400" spc="-4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4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7498" y="2759118"/>
            <a:ext cx="6352540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Authorization microservice</a:t>
            </a:r>
          </a:p>
          <a:p>
            <a:pPr marL="868680" lvl="1" indent="-434340" algn="l">
              <a:lnSpc>
                <a:spcPts val="4200"/>
              </a:lnSpc>
            </a:pPr>
            <a:endParaRPr lang="en-US" sz="3500" spc="-1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microservice</a:t>
            </a:r>
          </a:p>
          <a:p>
            <a:pPr marL="868680" lvl="1" indent="-434340" algn="l">
              <a:lnSpc>
                <a:spcPts val="4200"/>
              </a:lnSpc>
            </a:pPr>
            <a:endParaRPr lang="en-US" sz="3500" spc="-1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 microservice</a:t>
            </a:r>
          </a:p>
          <a:p>
            <a:pPr marL="868680" lvl="1" indent="-434340" algn="l">
              <a:lnSpc>
                <a:spcPts val="4200"/>
              </a:lnSpc>
            </a:pPr>
            <a:endParaRPr lang="en-US" sz="3500" spc="-1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 microservice</a:t>
            </a:r>
          </a:p>
          <a:p>
            <a:pPr marL="868680" lvl="1" indent="-434340" algn="l">
              <a:lnSpc>
                <a:spcPts val="4200"/>
              </a:lnSpc>
            </a:pPr>
            <a:endParaRPr lang="en-US" sz="3500" spc="-1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microservice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857758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Microservice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3348" y="2878620"/>
            <a:ext cx="13567410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Microservice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868680" lvl="1" indent="-434340" algn="l">
              <a:lnSpc>
                <a:spcPts val="4200"/>
              </a:lnSpc>
            </a:pPr>
            <a:endParaRPr lang="en-US" sz="3500" spc="-10" dirty="0">
              <a:solidFill>
                <a:srgbClr val="08090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958340" lvl="2" indent="-652780" algn="l">
              <a:lnSpc>
                <a:spcPts val="4200"/>
              </a:lnSpc>
              <a:buFont typeface="Arial"/>
              <a:buChar char="⚬"/>
            </a:pP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&amp;</a:t>
            </a:r>
          </a:p>
          <a:p>
            <a:pPr marL="1958340" lvl="2" indent="-652780" algn="l">
              <a:lnSpc>
                <a:spcPts val="4200"/>
              </a:lnSpc>
            </a:pPr>
            <a:endParaRPr lang="en-US" sz="3500" spc="-20" dirty="0">
              <a:solidFill>
                <a:srgbClr val="08090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958340" lvl="2" indent="-652780" algn="l">
              <a:lnSpc>
                <a:spcPts val="4200"/>
              </a:lnSpc>
              <a:buFont typeface="Arial"/>
              <a:buChar char="⚬"/>
            </a:pPr>
            <a:r>
              <a:rPr lang="en-US" sz="3500" spc="-3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Logout</a:t>
            </a:r>
          </a:p>
          <a:p>
            <a:pPr marL="1958340" lvl="2" indent="-652780" algn="l">
              <a:lnSpc>
                <a:spcPts val="4200"/>
              </a:lnSpc>
            </a:pPr>
            <a:endParaRPr lang="en-US" sz="3500" spc="-30" dirty="0">
              <a:solidFill>
                <a:srgbClr val="08090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</a:t>
            </a:r>
            <a:r>
              <a:rPr lang="en-US" sz="3500" spc="-4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500" spc="-4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cấpJWT</a:t>
            </a: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token </a:t>
            </a:r>
            <a:r>
              <a:rPr lang="en-US" sz="3500" spc="-4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500" spc="-4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755650" lvl="1" indent="-377825" algn="l">
              <a:lnSpc>
                <a:spcPts val="4200"/>
              </a:lnSpc>
              <a:buFont typeface="Arial"/>
              <a:buChar char="•"/>
            </a:pP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8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3500" spc="-38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1350010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Authorization Microservice - Sample request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2159332"/>
            <a:ext cx="18288000" cy="8128000"/>
          </a:xfrm>
          <a:custGeom>
            <a:avLst/>
            <a:gdLst/>
            <a:ahLst/>
            <a:cxnLst/>
            <a:rect l="l" t="t" r="r" b="b"/>
            <a:pathLst>
              <a:path w="18288000" h="8128000">
                <a:moveTo>
                  <a:pt x="0" y="0"/>
                </a:moveTo>
                <a:lnTo>
                  <a:pt x="18288000" y="0"/>
                </a:lnTo>
                <a:lnTo>
                  <a:pt x="18288000" y="8128000"/>
                </a:lnTo>
                <a:lnTo>
                  <a:pt x="0" y="812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229" r="-11111" b="-2239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711454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Microservice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9460" y="2425908"/>
            <a:ext cx="16499840" cy="419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microservice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</a:p>
          <a:p>
            <a:pPr marL="1958340" lvl="2" indent="-652780" algn="l">
              <a:lnSpc>
                <a:spcPts val="4200"/>
              </a:lnSpc>
              <a:buFont typeface="Arial"/>
              <a:buChar char="⚬"/>
            </a:pP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3500" spc="-3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958340" lvl="2" indent="-652780" algn="l">
              <a:lnSpc>
                <a:spcPts val="4200"/>
              </a:lnSpc>
              <a:buFont typeface="Arial"/>
              <a:buChar char="⚬"/>
            </a:pP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3500" spc="-4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958340" lvl="2" indent="-652780" algn="l">
              <a:lnSpc>
                <a:spcPts val="4200"/>
              </a:lnSpc>
              <a:buFont typeface="Arial"/>
              <a:buChar char="⚬"/>
            </a:pP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500" spc="-3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3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3500" spc="-3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958340" lvl="2" indent="-652780" algn="l">
              <a:lnSpc>
                <a:spcPts val="4200"/>
              </a:lnSpc>
            </a:pPr>
            <a:endParaRPr lang="en-US" sz="3500" spc="-3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6300"/>
              </a:lnSpc>
              <a:buFont typeface="Arial"/>
              <a:buChar char="•"/>
            </a:pP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Microservice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account microservices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đích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chia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sẻ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1239774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Microservice - Sample request</a:t>
            </a:r>
          </a:p>
        </p:txBody>
      </p:sp>
      <p:sp>
        <p:nvSpPr>
          <p:cNvPr id="13" name="Freeform 13"/>
          <p:cNvSpPr/>
          <p:nvPr/>
        </p:nvSpPr>
        <p:spPr>
          <a:xfrm>
            <a:off x="304800" y="2340400"/>
            <a:ext cx="17678398" cy="5165406"/>
          </a:xfrm>
          <a:custGeom>
            <a:avLst/>
            <a:gdLst/>
            <a:ahLst/>
            <a:cxnLst/>
            <a:rect l="l" t="t" r="r" b="b"/>
            <a:pathLst>
              <a:path w="17678398" h="5165406">
                <a:moveTo>
                  <a:pt x="0" y="0"/>
                </a:moveTo>
                <a:lnTo>
                  <a:pt x="17678398" y="0"/>
                </a:lnTo>
                <a:lnTo>
                  <a:pt x="17678398" y="5165406"/>
                </a:lnTo>
                <a:lnTo>
                  <a:pt x="0" y="516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666877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 Microservice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2248" y="2448320"/>
            <a:ext cx="16226790" cy="419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 Microservice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1958340" lvl="2" indent="-652780" algn="l">
              <a:lnSpc>
                <a:spcPts val="4200"/>
              </a:lnSpc>
              <a:buFont typeface="Arial"/>
              <a:buChar char="⚬"/>
            </a:pP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958340" lvl="1" indent="-979170" algn="l">
              <a:lnSpc>
                <a:spcPts val="4200"/>
              </a:lnSpc>
              <a:buFont typeface="Arial"/>
              <a:buChar char="•"/>
            </a:pP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958340" lvl="1" indent="-979170" algn="l">
              <a:lnSpc>
                <a:spcPts val="4200"/>
              </a:lnSpc>
              <a:buFont typeface="Arial"/>
              <a:buChar char="•"/>
            </a:pP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Nạp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rút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35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958340" lvl="1" indent="-979170" algn="l">
              <a:lnSpc>
                <a:spcPts val="4200"/>
              </a:lnSpc>
            </a:pPr>
            <a:endParaRPr lang="en-US" sz="3500" spc="-10" dirty="0">
              <a:solidFill>
                <a:srgbClr val="08090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680" lvl="1" indent="-434340" algn="l">
              <a:lnSpc>
                <a:spcPts val="6300"/>
              </a:lnSpc>
              <a:buFont typeface="Arial"/>
              <a:buChar char="•"/>
            </a:pP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transaction microservice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endParaRPr lang="en-US" sz="3500" spc="-20" dirty="0">
              <a:solidFill>
                <a:srgbClr val="08090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1195197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 Microservice - Sample request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2247900"/>
            <a:ext cx="18288000" cy="8039572"/>
          </a:xfrm>
          <a:custGeom>
            <a:avLst/>
            <a:gdLst/>
            <a:ahLst/>
            <a:cxnLst/>
            <a:rect l="l" t="t" r="r" b="b"/>
            <a:pathLst>
              <a:path w="18288000" h="8039572">
                <a:moveTo>
                  <a:pt x="0" y="0"/>
                </a:moveTo>
                <a:lnTo>
                  <a:pt x="18288000" y="0"/>
                </a:lnTo>
                <a:lnTo>
                  <a:pt x="18288000" y="8039572"/>
                </a:lnTo>
                <a:lnTo>
                  <a:pt x="0" y="8039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65" b="-1469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631620"/>
            <a:ext cx="857631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 Microservice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5048" y="2085861"/>
            <a:ext cx="16624300" cy="454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4550" lvl="1" indent="-422275" algn="l">
              <a:lnSpc>
                <a:spcPts val="4079"/>
              </a:lnSpc>
              <a:buFont typeface="Arial"/>
              <a:buChar char="•"/>
            </a:pPr>
            <a:r>
              <a:rPr lang="en-US" sz="34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 </a:t>
            </a:r>
            <a:r>
              <a:rPr lang="en-US" sz="3400" spc="-1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Microservices </a:t>
            </a:r>
            <a:r>
              <a:rPr lang="en-US" sz="3400" spc="-1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4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400" spc="-1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4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34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34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vụ</a:t>
            </a:r>
            <a:r>
              <a:rPr lang="en-US" sz="34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3400" spc="-1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1929130" lvl="2" indent="-643043" algn="l">
              <a:lnSpc>
                <a:spcPts val="4079"/>
              </a:lnSpc>
              <a:buFont typeface="Arial"/>
              <a:buChar char="⚬"/>
            </a:pP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lịch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4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929130" lvl="2" indent="-643043" algn="l">
              <a:lnSpc>
                <a:spcPts val="4079"/>
              </a:lnSpc>
              <a:buFont typeface="Arial"/>
              <a:buChar char="⚬"/>
            </a:pPr>
            <a:r>
              <a:rPr lang="en-US" sz="3400" spc="-5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3400" spc="-5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400" spc="-5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400" spc="-5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5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400" spc="-5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3400" spc="-5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400" spc="-5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5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400" spc="-5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5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3400" spc="-5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400" spc="-5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3400" spc="-5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5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400" spc="-5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5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3400" spc="-5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929130" lvl="2" indent="-643043" algn="l">
              <a:lnSpc>
                <a:spcPts val="4079"/>
              </a:lnSpc>
              <a:buFont typeface="Arial"/>
              <a:buChar char="⚬"/>
            </a:pP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thiểu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dịch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rút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929130" lvl="2" indent="-643043" algn="l">
              <a:lnSpc>
                <a:spcPts val="4079"/>
              </a:lnSpc>
              <a:buFont typeface="Arial"/>
              <a:buChar char="⚬"/>
            </a:pP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dịch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rút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929130" lvl="2" indent="-643043" algn="l">
              <a:lnSpc>
                <a:spcPts val="4079"/>
              </a:lnSpc>
            </a:pPr>
            <a:endParaRPr lang="en-US" sz="3400" spc="-40" dirty="0">
              <a:solidFill>
                <a:srgbClr val="43434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28040" lvl="1" indent="-414020" algn="l">
              <a:lnSpc>
                <a:spcPts val="5760"/>
              </a:lnSpc>
              <a:buFont typeface="Arial"/>
              <a:buChar char="•"/>
            </a:pP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Transactions microservice 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Account microservice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dịch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spc="-2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200" spc="-2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373634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7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960" y="2051050"/>
            <a:ext cx="14883640" cy="226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6120"/>
              </a:lnSpc>
              <a:buFont typeface="Arial"/>
              <a:buChar char="•"/>
            </a:pP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Banking </a:t>
            </a: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17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3400" spc="-17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Microservice</a:t>
            </a:r>
          </a:p>
          <a:p>
            <a:pPr marL="734060" lvl="1" indent="-367030" algn="l">
              <a:lnSpc>
                <a:spcPts val="6120"/>
              </a:lnSpc>
              <a:buFont typeface="Arial"/>
              <a:buChar char="•"/>
            </a:pP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Microservices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 "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"Giao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dịch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vv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04800" y="2340400"/>
            <a:ext cx="17678398" cy="5994082"/>
          </a:xfrm>
          <a:custGeom>
            <a:avLst/>
            <a:gdLst/>
            <a:ahLst/>
            <a:cxnLst/>
            <a:rect l="l" t="t" r="r" b="b"/>
            <a:pathLst>
              <a:path w="17678398" h="5994082">
                <a:moveTo>
                  <a:pt x="0" y="0"/>
                </a:moveTo>
                <a:lnTo>
                  <a:pt x="17678398" y="0"/>
                </a:lnTo>
                <a:lnTo>
                  <a:pt x="17678398" y="5994082"/>
                </a:lnTo>
                <a:lnTo>
                  <a:pt x="0" y="5994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69450" y="951316"/>
            <a:ext cx="13006068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 Microservice - Sample request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581406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Microservice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3098" y="2332020"/>
            <a:ext cx="16057880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l">
              <a:lnSpc>
                <a:spcPts val="4200"/>
              </a:lnSpc>
              <a:buFont typeface="Arial"/>
              <a:buChar char="•"/>
            </a:pP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Microservice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chịu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trách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nhiệm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ngân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4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3500" spc="-4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868680" lvl="1" indent="-434340" algn="l">
              <a:lnSpc>
                <a:spcPts val="4200"/>
              </a:lnSpc>
            </a:pPr>
            <a:endParaRPr lang="en-US" sz="3500" spc="-4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958340" lvl="2" indent="-652780" algn="l">
              <a:lnSpc>
                <a:spcPts val="4200"/>
              </a:lnSpc>
              <a:buFont typeface="Arial"/>
              <a:buChar char="⚬"/>
            </a:pP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thiểu</a:t>
            </a:r>
            <a:r>
              <a:rPr lang="en-US" sz="3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</a:t>
            </a:r>
          </a:p>
          <a:p>
            <a:pPr marL="1958340" lvl="2" indent="-652780" algn="l">
              <a:lnSpc>
                <a:spcPts val="4200"/>
              </a:lnSpc>
            </a:pPr>
            <a:endParaRPr lang="en-US" sz="3500" spc="-1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958340" lvl="2" indent="-652780" algn="l">
              <a:lnSpc>
                <a:spcPts val="4200"/>
              </a:lnSpc>
              <a:buFont typeface="Arial"/>
              <a:buChar char="⚬"/>
            </a:pPr>
            <a:r>
              <a:rPr lang="en-US" sz="3500" spc="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 </a:t>
            </a:r>
            <a:r>
              <a:rPr lang="en-US" sz="3500" spc="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3500" spc="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dịch</a:t>
            </a:r>
            <a:r>
              <a:rPr lang="en-US" sz="3500" spc="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1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vụ</a:t>
            </a:r>
            <a:endParaRPr lang="en-US" sz="3500" spc="1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958340" lvl="2" indent="-652780" algn="l">
              <a:lnSpc>
                <a:spcPts val="4200"/>
              </a:lnSpc>
            </a:pPr>
            <a:endParaRPr lang="en-US" sz="3500" spc="1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8553" lvl="1" indent="-434276" algn="l">
              <a:lnSpc>
                <a:spcPts val="4200"/>
              </a:lnSpc>
              <a:buFont typeface="Arial"/>
              <a:buChar char="•"/>
            </a:pP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account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transaction microservice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rút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spc="-20" dirty="0" err="1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gốc</a:t>
            </a:r>
            <a:r>
              <a:rPr lang="en-US" sz="3500" spc="-20" dirty="0">
                <a:solidFill>
                  <a:srgbClr val="0809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9600" y="723900"/>
            <a:ext cx="1126617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4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Microservice  - Sample request  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2423822"/>
            <a:ext cx="18288000" cy="7818452"/>
          </a:xfrm>
          <a:custGeom>
            <a:avLst/>
            <a:gdLst/>
            <a:ahLst/>
            <a:cxnLst/>
            <a:rect l="l" t="t" r="r" b="b"/>
            <a:pathLst>
              <a:path w="18288000" h="7818452">
                <a:moveTo>
                  <a:pt x="0" y="0"/>
                </a:moveTo>
                <a:lnTo>
                  <a:pt x="18288000" y="0"/>
                </a:lnTo>
                <a:lnTo>
                  <a:pt x="18288000" y="7818452"/>
                </a:lnTo>
                <a:lnTo>
                  <a:pt x="0" y="7818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157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415118" y="3927475"/>
            <a:ext cx="11266170" cy="90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6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6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6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6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6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64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400" spc="-6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endParaRPr lang="en-US" sz="6400" spc="-60" dirty="0">
              <a:solidFill>
                <a:srgbClr val="2A389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851647"/>
            <a:ext cx="18288450" cy="8261762"/>
          </a:xfrm>
          <a:custGeom>
            <a:avLst/>
            <a:gdLst/>
            <a:ahLst/>
            <a:cxnLst/>
            <a:rect l="l" t="t" r="r" b="b"/>
            <a:pathLst>
              <a:path w="18288450" h="8261762">
                <a:moveTo>
                  <a:pt x="0" y="0"/>
                </a:moveTo>
                <a:lnTo>
                  <a:pt x="18288450" y="0"/>
                </a:lnTo>
                <a:lnTo>
                  <a:pt x="18288450" y="8261762"/>
                </a:lnTo>
                <a:lnTo>
                  <a:pt x="0" y="8261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607242"/>
            <a:ext cx="18288000" cy="8276321"/>
          </a:xfrm>
          <a:custGeom>
            <a:avLst/>
            <a:gdLst/>
            <a:ahLst/>
            <a:cxnLst/>
            <a:rect l="l" t="t" r="r" b="b"/>
            <a:pathLst>
              <a:path w="18288000" h="8276321">
                <a:moveTo>
                  <a:pt x="0" y="0"/>
                </a:moveTo>
                <a:lnTo>
                  <a:pt x="18288000" y="0"/>
                </a:lnTo>
                <a:lnTo>
                  <a:pt x="18288000" y="8276321"/>
                </a:lnTo>
                <a:lnTo>
                  <a:pt x="0" y="8276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576001" cy="9838640"/>
          </a:xfrm>
          <a:custGeom>
            <a:avLst/>
            <a:gdLst/>
            <a:ahLst/>
            <a:cxnLst/>
            <a:rect l="l" t="t" r="r" b="b"/>
            <a:pathLst>
              <a:path w="21576001" h="9838640">
                <a:moveTo>
                  <a:pt x="0" y="0"/>
                </a:moveTo>
                <a:lnTo>
                  <a:pt x="21576001" y="0"/>
                </a:lnTo>
                <a:lnTo>
                  <a:pt x="21576001" y="9838640"/>
                </a:lnTo>
                <a:lnTo>
                  <a:pt x="0" y="9838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940979"/>
            <a:ext cx="18288000" cy="8272008"/>
          </a:xfrm>
          <a:custGeom>
            <a:avLst/>
            <a:gdLst/>
            <a:ahLst/>
            <a:cxnLst/>
            <a:rect l="l" t="t" r="r" b="b"/>
            <a:pathLst>
              <a:path w="18288000" h="8272008">
                <a:moveTo>
                  <a:pt x="0" y="0"/>
                </a:moveTo>
                <a:lnTo>
                  <a:pt x="18288000" y="0"/>
                </a:lnTo>
                <a:lnTo>
                  <a:pt x="18288000" y="8272009"/>
                </a:lnTo>
                <a:lnTo>
                  <a:pt x="0" y="827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951316"/>
            <a:ext cx="373634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7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960" y="2051050"/>
            <a:ext cx="14883640" cy="3805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1380" lvl="1" indent="-514350" algn="l">
              <a:lnSpc>
                <a:spcPts val="6120"/>
              </a:lnSpc>
              <a:buFont typeface="+mj-lt"/>
              <a:buAutoNum type="arabicPeriod"/>
            </a:pP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lược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Microservices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microservices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881380" lvl="1" indent="-514350" algn="l">
              <a:lnSpc>
                <a:spcPts val="6120"/>
              </a:lnSpc>
              <a:buFont typeface="+mj-lt"/>
              <a:buAutoNum type="arabicPeriod"/>
            </a:pP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</a:t>
            </a:r>
          </a:p>
          <a:p>
            <a:pPr marL="881380" lvl="1" indent="-514350" algn="l">
              <a:lnSpc>
                <a:spcPts val="6120"/>
              </a:lnSpc>
              <a:buFont typeface="+mj-lt"/>
              <a:buAutoNum type="arabicPeriod"/>
            </a:pP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881380" lvl="1" indent="-514350" algn="l">
              <a:lnSpc>
                <a:spcPts val="6120"/>
              </a:lnSpc>
              <a:buFont typeface="+mj-lt"/>
              <a:buAutoNum type="arabicPeriod"/>
            </a:pP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Microservices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881380" lvl="1" indent="-514350" algn="l">
              <a:lnSpc>
                <a:spcPts val="6120"/>
              </a:lnSpc>
              <a:buFont typeface="+mj-lt"/>
              <a:buAutoNum type="arabicPeriod"/>
            </a:pP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4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r>
              <a:rPr lang="en-US" sz="3400" spc="-4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(Frontend, Deployment, DEMO)</a:t>
            </a:r>
          </a:p>
        </p:txBody>
      </p:sp>
    </p:spTree>
    <p:extLst>
      <p:ext uri="{BB962C8B-B14F-4D97-AF65-F5344CB8AC3E}">
        <p14:creationId xmlns:p14="http://schemas.microsoft.com/office/powerpoint/2010/main" val="368139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100538"/>
            <a:ext cx="18288450" cy="10287253"/>
          </a:xfrm>
          <a:custGeom>
            <a:avLst/>
            <a:gdLst/>
            <a:ahLst/>
            <a:cxnLst/>
            <a:rect l="l" t="t" r="r" b="b"/>
            <a:pathLst>
              <a:path w="18288450" h="10287253">
                <a:moveTo>
                  <a:pt x="0" y="0"/>
                </a:moveTo>
                <a:lnTo>
                  <a:pt x="18288450" y="0"/>
                </a:lnTo>
                <a:lnTo>
                  <a:pt x="18288450" y="10287253"/>
                </a:lnTo>
                <a:lnTo>
                  <a:pt x="0" y="10287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7529" y="1098550"/>
            <a:ext cx="7355315" cy="4137365"/>
          </a:xfrm>
          <a:custGeom>
            <a:avLst/>
            <a:gdLst/>
            <a:ahLst/>
            <a:cxnLst/>
            <a:rect l="l" t="t" r="r" b="b"/>
            <a:pathLst>
              <a:path w="7355315" h="4137365">
                <a:moveTo>
                  <a:pt x="0" y="0"/>
                </a:moveTo>
                <a:lnTo>
                  <a:pt x="7355315" y="0"/>
                </a:lnTo>
                <a:lnTo>
                  <a:pt x="7355315" y="4137365"/>
                </a:lnTo>
                <a:lnTo>
                  <a:pt x="0" y="413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497442" y="1098550"/>
            <a:ext cx="7417404" cy="4172290"/>
          </a:xfrm>
          <a:custGeom>
            <a:avLst/>
            <a:gdLst/>
            <a:ahLst/>
            <a:cxnLst/>
            <a:rect l="l" t="t" r="r" b="b"/>
            <a:pathLst>
              <a:path w="7417404" h="4172290">
                <a:moveTo>
                  <a:pt x="0" y="0"/>
                </a:moveTo>
                <a:lnTo>
                  <a:pt x="7417404" y="0"/>
                </a:lnTo>
                <a:lnTo>
                  <a:pt x="7417404" y="4172290"/>
                </a:lnTo>
                <a:lnTo>
                  <a:pt x="0" y="4172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773147" y="5394633"/>
            <a:ext cx="8578507" cy="4825410"/>
          </a:xfrm>
          <a:custGeom>
            <a:avLst/>
            <a:gdLst/>
            <a:ahLst/>
            <a:cxnLst/>
            <a:rect l="l" t="t" r="r" b="b"/>
            <a:pathLst>
              <a:path w="8578507" h="4825410">
                <a:moveTo>
                  <a:pt x="0" y="0"/>
                </a:moveTo>
                <a:lnTo>
                  <a:pt x="8578507" y="0"/>
                </a:lnTo>
                <a:lnTo>
                  <a:pt x="8578507" y="4825410"/>
                </a:lnTo>
                <a:lnTo>
                  <a:pt x="0" y="482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04800" y="279400"/>
            <a:ext cx="977011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Docker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1098550"/>
            <a:ext cx="6542960" cy="3680415"/>
          </a:xfrm>
          <a:custGeom>
            <a:avLst/>
            <a:gdLst/>
            <a:ahLst/>
            <a:cxnLst/>
            <a:rect l="l" t="t" r="r" b="b"/>
            <a:pathLst>
              <a:path w="6542960" h="3680415">
                <a:moveTo>
                  <a:pt x="0" y="0"/>
                </a:moveTo>
                <a:lnTo>
                  <a:pt x="6542960" y="0"/>
                </a:lnTo>
                <a:lnTo>
                  <a:pt x="6542960" y="3680415"/>
                </a:lnTo>
                <a:lnTo>
                  <a:pt x="0" y="3680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542960" y="1098550"/>
            <a:ext cx="6578074" cy="3700167"/>
          </a:xfrm>
          <a:custGeom>
            <a:avLst/>
            <a:gdLst/>
            <a:ahLst/>
            <a:cxnLst/>
            <a:rect l="l" t="t" r="r" b="b"/>
            <a:pathLst>
              <a:path w="6578074" h="3700167">
                <a:moveTo>
                  <a:pt x="0" y="0"/>
                </a:moveTo>
                <a:lnTo>
                  <a:pt x="6578074" y="0"/>
                </a:lnTo>
                <a:lnTo>
                  <a:pt x="6578074" y="3700167"/>
                </a:lnTo>
                <a:lnTo>
                  <a:pt x="0" y="3700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542960" y="4798717"/>
            <a:ext cx="6578074" cy="3700167"/>
          </a:xfrm>
          <a:custGeom>
            <a:avLst/>
            <a:gdLst/>
            <a:ahLst/>
            <a:cxnLst/>
            <a:rect l="l" t="t" r="r" b="b"/>
            <a:pathLst>
              <a:path w="6578074" h="3700167">
                <a:moveTo>
                  <a:pt x="0" y="0"/>
                </a:moveTo>
                <a:lnTo>
                  <a:pt x="6578074" y="0"/>
                </a:lnTo>
                <a:lnTo>
                  <a:pt x="6578074" y="3700166"/>
                </a:lnTo>
                <a:lnTo>
                  <a:pt x="0" y="370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0" y="4778965"/>
            <a:ext cx="6542960" cy="3680415"/>
          </a:xfrm>
          <a:custGeom>
            <a:avLst/>
            <a:gdLst/>
            <a:ahLst/>
            <a:cxnLst/>
            <a:rect l="l" t="t" r="r" b="b"/>
            <a:pathLst>
              <a:path w="6542960" h="3680415">
                <a:moveTo>
                  <a:pt x="0" y="0"/>
                </a:moveTo>
                <a:lnTo>
                  <a:pt x="6542960" y="0"/>
                </a:lnTo>
                <a:lnTo>
                  <a:pt x="6542960" y="3680415"/>
                </a:lnTo>
                <a:lnTo>
                  <a:pt x="0" y="3680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4800" y="279400"/>
            <a:ext cx="17526000" cy="76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Docker qua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DockerHub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Cloud Run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448150" y="3560367"/>
            <a:ext cx="5240020" cy="201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 spc="-6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...!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2000" y="1112606"/>
            <a:ext cx="608855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7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Microservices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" y="1898650"/>
            <a:ext cx="16306800" cy="584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6120"/>
              </a:lnSpc>
              <a:buFont typeface="Arial"/>
              <a:buChar char="•"/>
            </a:pP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chia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module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microservice.</a:t>
            </a:r>
          </a:p>
          <a:p>
            <a:pPr marL="844169" lvl="1" indent="-422084" algn="l">
              <a:lnSpc>
                <a:spcPts val="6120"/>
              </a:lnSpc>
              <a:buFont typeface="Arial"/>
              <a:buChar char="•"/>
            </a:pP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nhỏ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844550" lvl="1" indent="-422275" algn="l">
              <a:lnSpc>
                <a:spcPts val="8159"/>
              </a:lnSpc>
              <a:buFont typeface="Arial"/>
              <a:buChar char="•"/>
            </a:pP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“black box”,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ngoài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 API.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48" y="951316"/>
            <a:ext cx="9831317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7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5400" spc="-7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7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5400" spc="-7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7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5400" spc="-7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Microservices </a:t>
            </a:r>
            <a:r>
              <a:rPr lang="en-US" sz="5400" spc="-7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vì</a:t>
            </a:r>
            <a:endParaRPr lang="en-US" sz="5400" spc="-70" dirty="0">
              <a:solidFill>
                <a:srgbClr val="2A389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6800" y="1898650"/>
            <a:ext cx="15849600" cy="615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4550" lvl="1" indent="-422275" algn="l">
              <a:lnSpc>
                <a:spcPts val="6120"/>
              </a:lnSpc>
              <a:buFont typeface="Arial"/>
              <a:buChar char="•"/>
            </a:pP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bởi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844550" lvl="1" indent="-422275" algn="l">
              <a:lnSpc>
                <a:spcPts val="6120"/>
              </a:lnSpc>
              <a:buFont typeface="Arial"/>
              <a:buChar char="•"/>
            </a:pP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mạnh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844550" lvl="1" indent="-422275" algn="l">
              <a:lnSpc>
                <a:spcPts val="6120"/>
              </a:lnSpc>
              <a:buFont typeface="Arial"/>
              <a:buChar char="•"/>
            </a:pP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Microservices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microservices 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 Rest API.</a:t>
            </a:r>
          </a:p>
          <a:p>
            <a:pPr marL="844550" lvl="1" indent="-422275" algn="l">
              <a:lnSpc>
                <a:spcPts val="6120"/>
              </a:lnSpc>
              <a:buFont typeface="Arial"/>
              <a:buChar char="•"/>
            </a:pP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chịu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 </a:t>
            </a:r>
          </a:p>
          <a:p>
            <a:pPr marL="844550" lvl="1" indent="-422275" algn="l">
              <a:lnSpc>
                <a:spcPts val="6120"/>
              </a:lnSpc>
              <a:buFont typeface="Arial"/>
              <a:buChar char="•"/>
            </a:pP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database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module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SQL Server,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MySQL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400" spc="-30" dirty="0" err="1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3400" spc="-30" dirty="0">
                <a:solidFill>
                  <a:srgbClr val="4343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944250" y="1742000"/>
            <a:ext cx="10009750" cy="7821100"/>
          </a:xfrm>
          <a:custGeom>
            <a:avLst/>
            <a:gdLst/>
            <a:ahLst/>
            <a:cxnLst/>
            <a:rect l="l" t="t" r="r" b="b"/>
            <a:pathLst>
              <a:path w="10009750" h="7821100">
                <a:moveTo>
                  <a:pt x="0" y="0"/>
                </a:moveTo>
                <a:lnTo>
                  <a:pt x="10009750" y="0"/>
                </a:lnTo>
                <a:lnTo>
                  <a:pt x="10009750" y="7821100"/>
                </a:lnTo>
                <a:lnTo>
                  <a:pt x="0" y="782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38" b="-2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69450" y="657716"/>
            <a:ext cx="1066419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Employee/(Admin)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9450" y="657716"/>
            <a:ext cx="1066419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5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5400" spc="-5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Customer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2568748" y="2035598"/>
            <a:ext cx="10385250" cy="6308302"/>
          </a:xfrm>
          <a:custGeom>
            <a:avLst/>
            <a:gdLst/>
            <a:ahLst/>
            <a:cxnLst/>
            <a:rect l="l" t="t" r="r" b="b"/>
            <a:pathLst>
              <a:path w="10385250" h="6308302">
                <a:moveTo>
                  <a:pt x="0" y="0"/>
                </a:moveTo>
                <a:lnTo>
                  <a:pt x="10385250" y="0"/>
                </a:lnTo>
                <a:lnTo>
                  <a:pt x="10385250" y="6308302"/>
                </a:lnTo>
                <a:lnTo>
                  <a:pt x="0" y="6308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8" b="-5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363200" y="6819900"/>
            <a:ext cx="2133600" cy="984886"/>
            <a:chOff x="0" y="0"/>
            <a:chExt cx="2844800" cy="13131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44800" cy="1313180"/>
            </a:xfrm>
            <a:custGeom>
              <a:avLst/>
              <a:gdLst/>
              <a:ahLst/>
              <a:cxnLst/>
              <a:rect l="l" t="t" r="r" b="b"/>
              <a:pathLst>
                <a:path w="2844800" h="1313180">
                  <a:moveTo>
                    <a:pt x="0" y="0"/>
                  </a:moveTo>
                  <a:lnTo>
                    <a:pt x="2844800" y="0"/>
                  </a:lnTo>
                  <a:lnTo>
                    <a:pt x="2844800" y="1313180"/>
                  </a:lnTo>
                  <a:lnTo>
                    <a:pt x="0" y="13131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2844800" cy="132270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120"/>
                </a:lnSpc>
              </a:pPr>
              <a:r>
                <a:rPr lang="en-US" sz="2600" spc="24">
                  <a:solidFill>
                    <a:srgbClr val="000000"/>
                  </a:solidFill>
                  <a:latin typeface="TT Rounds Condensed"/>
                </a:rPr>
                <a:t>Transaction Details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72199" y="1787523"/>
            <a:ext cx="6927776" cy="7463376"/>
            <a:chOff x="0" y="0"/>
            <a:chExt cx="9237035" cy="9951168"/>
          </a:xfrm>
        </p:grpSpPr>
        <p:sp>
          <p:nvSpPr>
            <p:cNvPr id="13" name="Freeform 13"/>
            <p:cNvSpPr/>
            <p:nvPr/>
          </p:nvSpPr>
          <p:spPr>
            <a:xfrm>
              <a:off x="4191" y="4191"/>
              <a:ext cx="9228582" cy="9942703"/>
            </a:xfrm>
            <a:custGeom>
              <a:avLst/>
              <a:gdLst/>
              <a:ahLst/>
              <a:cxnLst/>
              <a:rect l="l" t="t" r="r" b="b"/>
              <a:pathLst>
                <a:path w="9228582" h="9942703">
                  <a:moveTo>
                    <a:pt x="0" y="0"/>
                  </a:moveTo>
                  <a:lnTo>
                    <a:pt x="9228582" y="0"/>
                  </a:lnTo>
                  <a:lnTo>
                    <a:pt x="9228582" y="9942703"/>
                  </a:lnTo>
                  <a:lnTo>
                    <a:pt x="0" y="99427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236964" cy="9951085"/>
            </a:xfrm>
            <a:custGeom>
              <a:avLst/>
              <a:gdLst/>
              <a:ahLst/>
              <a:cxnLst/>
              <a:rect l="l" t="t" r="r" b="b"/>
              <a:pathLst>
                <a:path w="9236964" h="9951085">
                  <a:moveTo>
                    <a:pt x="4191" y="0"/>
                  </a:moveTo>
                  <a:lnTo>
                    <a:pt x="9232773" y="0"/>
                  </a:lnTo>
                  <a:cubicBezTo>
                    <a:pt x="9235059" y="0"/>
                    <a:pt x="9236964" y="1905"/>
                    <a:pt x="9236964" y="4191"/>
                  </a:cubicBezTo>
                  <a:lnTo>
                    <a:pt x="9236964" y="9946894"/>
                  </a:lnTo>
                  <a:cubicBezTo>
                    <a:pt x="9236964" y="9949180"/>
                    <a:pt x="9235059" y="9951085"/>
                    <a:pt x="9232773" y="9951085"/>
                  </a:cubicBezTo>
                  <a:lnTo>
                    <a:pt x="4191" y="9951085"/>
                  </a:lnTo>
                  <a:cubicBezTo>
                    <a:pt x="1905" y="9951085"/>
                    <a:pt x="0" y="9949180"/>
                    <a:pt x="0" y="9946894"/>
                  </a:cubicBezTo>
                  <a:lnTo>
                    <a:pt x="0" y="4191"/>
                  </a:lnTo>
                  <a:cubicBezTo>
                    <a:pt x="0" y="1905"/>
                    <a:pt x="1905" y="0"/>
                    <a:pt x="4191" y="0"/>
                  </a:cubicBezTo>
                  <a:moveTo>
                    <a:pt x="4191" y="8509"/>
                  </a:moveTo>
                  <a:lnTo>
                    <a:pt x="4191" y="4191"/>
                  </a:lnTo>
                  <a:lnTo>
                    <a:pt x="8509" y="4191"/>
                  </a:lnTo>
                  <a:lnTo>
                    <a:pt x="8509" y="9946894"/>
                  </a:lnTo>
                  <a:lnTo>
                    <a:pt x="4191" y="9946894"/>
                  </a:lnTo>
                  <a:lnTo>
                    <a:pt x="4191" y="9942702"/>
                  </a:lnTo>
                  <a:lnTo>
                    <a:pt x="9232773" y="9942702"/>
                  </a:lnTo>
                  <a:lnTo>
                    <a:pt x="9232773" y="9946894"/>
                  </a:lnTo>
                  <a:lnTo>
                    <a:pt x="9228582" y="9946894"/>
                  </a:lnTo>
                  <a:lnTo>
                    <a:pt x="9228582" y="4191"/>
                  </a:lnTo>
                  <a:lnTo>
                    <a:pt x="9232773" y="4191"/>
                  </a:lnTo>
                  <a:lnTo>
                    <a:pt x="9232773" y="8509"/>
                  </a:lnTo>
                  <a:lnTo>
                    <a:pt x="4191" y="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69448" y="718566"/>
            <a:ext cx="5783750" cy="76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3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5400" spc="-3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3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5400" spc="-3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 Case </a:t>
            </a:r>
          </a:p>
        </p:txBody>
      </p:sp>
      <p:sp>
        <p:nvSpPr>
          <p:cNvPr id="16" name="Freeform 16" descr="Customer man profile user icon - Glyphs"/>
          <p:cNvSpPr/>
          <p:nvPr/>
        </p:nvSpPr>
        <p:spPr>
          <a:xfrm>
            <a:off x="1828800" y="3964388"/>
            <a:ext cx="1981200" cy="1981200"/>
          </a:xfrm>
          <a:custGeom>
            <a:avLst/>
            <a:gdLst/>
            <a:ahLst/>
            <a:cxnLst/>
            <a:rect l="l" t="t" r="r" b="b"/>
            <a:pathLst>
              <a:path w="1981200" h="1981200">
                <a:moveTo>
                  <a:pt x="0" y="0"/>
                </a:moveTo>
                <a:lnTo>
                  <a:pt x="1981200" y="0"/>
                </a:lnTo>
                <a:lnTo>
                  <a:pt x="19812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072640" y="5941695"/>
            <a:ext cx="2103120" cy="50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24">
                <a:solidFill>
                  <a:srgbClr val="000000"/>
                </a:solidFill>
                <a:latin typeface="TT Rounds Condensed"/>
              </a:rPr>
              <a:t>Customer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011878" y="2511052"/>
            <a:ext cx="1993900" cy="1231900"/>
            <a:chOff x="0" y="0"/>
            <a:chExt cx="2658533" cy="1642533"/>
          </a:xfrm>
        </p:grpSpPr>
        <p:sp>
          <p:nvSpPr>
            <p:cNvPr id="19" name="Freeform 19"/>
            <p:cNvSpPr/>
            <p:nvPr/>
          </p:nvSpPr>
          <p:spPr>
            <a:xfrm>
              <a:off x="8509" y="8509"/>
              <a:ext cx="2641600" cy="1625600"/>
            </a:xfrm>
            <a:custGeom>
              <a:avLst/>
              <a:gdLst/>
              <a:ahLst/>
              <a:cxnLst/>
              <a:rect l="l" t="t" r="r" b="b"/>
              <a:pathLst>
                <a:path w="2641600" h="1625600">
                  <a:moveTo>
                    <a:pt x="0" y="812800"/>
                  </a:moveTo>
                  <a:cubicBezTo>
                    <a:pt x="0" y="363855"/>
                    <a:pt x="591312" y="0"/>
                    <a:pt x="1320800" y="0"/>
                  </a:cubicBezTo>
                  <a:cubicBezTo>
                    <a:pt x="2050288" y="0"/>
                    <a:pt x="2641600" y="363855"/>
                    <a:pt x="2641600" y="812800"/>
                  </a:cubicBezTo>
                  <a:cubicBezTo>
                    <a:pt x="2641600" y="1261745"/>
                    <a:pt x="2050288" y="1625600"/>
                    <a:pt x="1320800" y="1625600"/>
                  </a:cubicBezTo>
                  <a:cubicBezTo>
                    <a:pt x="591312" y="1625600"/>
                    <a:pt x="0" y="1261745"/>
                    <a:pt x="0" y="8128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2658491" cy="1642618"/>
            </a:xfrm>
            <a:custGeom>
              <a:avLst/>
              <a:gdLst/>
              <a:ahLst/>
              <a:cxnLst/>
              <a:rect l="l" t="t" r="r" b="b"/>
              <a:pathLst>
                <a:path w="2658491" h="1642618">
                  <a:moveTo>
                    <a:pt x="0" y="821309"/>
                  </a:moveTo>
                  <a:cubicBezTo>
                    <a:pt x="0" y="364490"/>
                    <a:pt x="599313" y="0"/>
                    <a:pt x="1329309" y="0"/>
                  </a:cubicBezTo>
                  <a:cubicBezTo>
                    <a:pt x="2059305" y="0"/>
                    <a:pt x="2658491" y="364490"/>
                    <a:pt x="2658491" y="821309"/>
                  </a:cubicBezTo>
                  <a:lnTo>
                    <a:pt x="2649982" y="821309"/>
                  </a:lnTo>
                  <a:lnTo>
                    <a:pt x="2658491" y="821309"/>
                  </a:lnTo>
                  <a:cubicBezTo>
                    <a:pt x="2658491" y="1278128"/>
                    <a:pt x="2059178" y="1642618"/>
                    <a:pt x="1329182" y="1642618"/>
                  </a:cubicBezTo>
                  <a:lnTo>
                    <a:pt x="1329182" y="1634109"/>
                  </a:lnTo>
                  <a:lnTo>
                    <a:pt x="1329182" y="1642618"/>
                  </a:lnTo>
                  <a:cubicBezTo>
                    <a:pt x="599313" y="1642491"/>
                    <a:pt x="0" y="1278128"/>
                    <a:pt x="0" y="821309"/>
                  </a:cubicBezTo>
                  <a:lnTo>
                    <a:pt x="8509" y="821309"/>
                  </a:lnTo>
                  <a:lnTo>
                    <a:pt x="17018" y="821309"/>
                  </a:lnTo>
                  <a:lnTo>
                    <a:pt x="8509" y="821309"/>
                  </a:lnTo>
                  <a:lnTo>
                    <a:pt x="0" y="821309"/>
                  </a:lnTo>
                  <a:moveTo>
                    <a:pt x="16891" y="821309"/>
                  </a:moveTo>
                  <a:cubicBezTo>
                    <a:pt x="16891" y="826008"/>
                    <a:pt x="13081" y="829818"/>
                    <a:pt x="8382" y="829818"/>
                  </a:cubicBezTo>
                  <a:cubicBezTo>
                    <a:pt x="3683" y="829818"/>
                    <a:pt x="0" y="825881"/>
                    <a:pt x="0" y="821309"/>
                  </a:cubicBezTo>
                  <a:cubicBezTo>
                    <a:pt x="0" y="816737"/>
                    <a:pt x="3810" y="812800"/>
                    <a:pt x="8509" y="812800"/>
                  </a:cubicBezTo>
                  <a:cubicBezTo>
                    <a:pt x="13208" y="812800"/>
                    <a:pt x="17018" y="816610"/>
                    <a:pt x="17018" y="821309"/>
                  </a:cubicBezTo>
                  <a:cubicBezTo>
                    <a:pt x="16891" y="1262253"/>
                    <a:pt x="600329" y="1625600"/>
                    <a:pt x="1329309" y="1625600"/>
                  </a:cubicBezTo>
                  <a:cubicBezTo>
                    <a:pt x="2058289" y="1625600"/>
                    <a:pt x="2641600" y="1262253"/>
                    <a:pt x="2641600" y="821309"/>
                  </a:cubicBezTo>
                  <a:cubicBezTo>
                    <a:pt x="2641600" y="380365"/>
                    <a:pt x="2058162" y="16891"/>
                    <a:pt x="1329309" y="16891"/>
                  </a:cubicBezTo>
                  <a:lnTo>
                    <a:pt x="1329309" y="8509"/>
                  </a:lnTo>
                  <a:lnTo>
                    <a:pt x="1329309" y="17018"/>
                  </a:lnTo>
                  <a:cubicBezTo>
                    <a:pt x="600329" y="16891"/>
                    <a:pt x="16891" y="380365"/>
                    <a:pt x="16891" y="82130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2658533" cy="165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spc="24">
                  <a:solidFill>
                    <a:srgbClr val="000000"/>
                  </a:solidFill>
                  <a:latin typeface="TT Rounds Condensed"/>
                </a:rPr>
                <a:t>Login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89652" y="4456140"/>
            <a:ext cx="2803608" cy="1231900"/>
            <a:chOff x="0" y="0"/>
            <a:chExt cx="3738144" cy="1642533"/>
          </a:xfrm>
        </p:grpSpPr>
        <p:sp>
          <p:nvSpPr>
            <p:cNvPr id="23" name="Freeform 23"/>
            <p:cNvSpPr/>
            <p:nvPr/>
          </p:nvSpPr>
          <p:spPr>
            <a:xfrm>
              <a:off x="8509" y="8509"/>
              <a:ext cx="3721100" cy="1625600"/>
            </a:xfrm>
            <a:custGeom>
              <a:avLst/>
              <a:gdLst/>
              <a:ahLst/>
              <a:cxnLst/>
              <a:rect l="l" t="t" r="r" b="b"/>
              <a:pathLst>
                <a:path w="3721100" h="1625600">
                  <a:moveTo>
                    <a:pt x="0" y="812800"/>
                  </a:moveTo>
                  <a:cubicBezTo>
                    <a:pt x="0" y="363855"/>
                    <a:pt x="832993" y="0"/>
                    <a:pt x="1860550" y="0"/>
                  </a:cubicBezTo>
                  <a:cubicBezTo>
                    <a:pt x="2888107" y="0"/>
                    <a:pt x="3721100" y="363855"/>
                    <a:pt x="3721100" y="812800"/>
                  </a:cubicBezTo>
                  <a:cubicBezTo>
                    <a:pt x="3721100" y="1261745"/>
                    <a:pt x="2888107" y="1625600"/>
                    <a:pt x="1860550" y="1625600"/>
                  </a:cubicBezTo>
                  <a:cubicBezTo>
                    <a:pt x="832993" y="1625600"/>
                    <a:pt x="0" y="1261618"/>
                    <a:pt x="0" y="8128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3738118" cy="1642618"/>
            </a:xfrm>
            <a:custGeom>
              <a:avLst/>
              <a:gdLst/>
              <a:ahLst/>
              <a:cxnLst/>
              <a:rect l="l" t="t" r="r" b="b"/>
              <a:pathLst>
                <a:path w="3738118" h="1642618">
                  <a:moveTo>
                    <a:pt x="0" y="821309"/>
                  </a:moveTo>
                  <a:cubicBezTo>
                    <a:pt x="0" y="362966"/>
                    <a:pt x="843788" y="0"/>
                    <a:pt x="1869059" y="0"/>
                  </a:cubicBezTo>
                  <a:cubicBezTo>
                    <a:pt x="2894330" y="0"/>
                    <a:pt x="3738118" y="362966"/>
                    <a:pt x="3738118" y="821309"/>
                  </a:cubicBezTo>
                  <a:lnTo>
                    <a:pt x="3729609" y="821309"/>
                  </a:lnTo>
                  <a:lnTo>
                    <a:pt x="3738118" y="821309"/>
                  </a:lnTo>
                  <a:cubicBezTo>
                    <a:pt x="3738118" y="1279652"/>
                    <a:pt x="2894330" y="1642618"/>
                    <a:pt x="1869059" y="1642618"/>
                  </a:cubicBezTo>
                  <a:lnTo>
                    <a:pt x="1869059" y="1634109"/>
                  </a:lnTo>
                  <a:lnTo>
                    <a:pt x="1869059" y="1642618"/>
                  </a:lnTo>
                  <a:cubicBezTo>
                    <a:pt x="843788" y="1642491"/>
                    <a:pt x="0" y="1279525"/>
                    <a:pt x="0" y="821309"/>
                  </a:cubicBezTo>
                  <a:lnTo>
                    <a:pt x="8509" y="821309"/>
                  </a:lnTo>
                  <a:lnTo>
                    <a:pt x="17018" y="821309"/>
                  </a:lnTo>
                  <a:lnTo>
                    <a:pt x="8509" y="821309"/>
                  </a:lnTo>
                  <a:lnTo>
                    <a:pt x="0" y="821309"/>
                  </a:lnTo>
                  <a:moveTo>
                    <a:pt x="16891" y="821309"/>
                  </a:moveTo>
                  <a:cubicBezTo>
                    <a:pt x="16891" y="826008"/>
                    <a:pt x="13081" y="829818"/>
                    <a:pt x="8382" y="829818"/>
                  </a:cubicBezTo>
                  <a:cubicBezTo>
                    <a:pt x="3683" y="829818"/>
                    <a:pt x="0" y="825881"/>
                    <a:pt x="0" y="821309"/>
                  </a:cubicBezTo>
                  <a:cubicBezTo>
                    <a:pt x="0" y="816737"/>
                    <a:pt x="3810" y="812800"/>
                    <a:pt x="8509" y="812800"/>
                  </a:cubicBezTo>
                  <a:cubicBezTo>
                    <a:pt x="13208" y="812800"/>
                    <a:pt x="17018" y="816610"/>
                    <a:pt x="17018" y="821309"/>
                  </a:cubicBezTo>
                  <a:cubicBezTo>
                    <a:pt x="16891" y="1260729"/>
                    <a:pt x="839216" y="1625600"/>
                    <a:pt x="1869059" y="1625600"/>
                  </a:cubicBezTo>
                  <a:cubicBezTo>
                    <a:pt x="2898902" y="1625600"/>
                    <a:pt x="3721227" y="1260729"/>
                    <a:pt x="3721227" y="821309"/>
                  </a:cubicBezTo>
                  <a:cubicBezTo>
                    <a:pt x="3721227" y="381889"/>
                    <a:pt x="2898902" y="16891"/>
                    <a:pt x="1869059" y="16891"/>
                  </a:cubicBezTo>
                  <a:lnTo>
                    <a:pt x="1869059" y="8509"/>
                  </a:lnTo>
                  <a:lnTo>
                    <a:pt x="1869059" y="17018"/>
                  </a:lnTo>
                  <a:cubicBezTo>
                    <a:pt x="839216" y="16891"/>
                    <a:pt x="16891" y="381762"/>
                    <a:pt x="16891" y="82130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3738144" cy="165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r>
                <a:rPr lang="en-US" sz="2200" spc="20">
                  <a:solidFill>
                    <a:srgbClr val="000000"/>
                  </a:solidFill>
                  <a:latin typeface="TT Rounds Condensed"/>
                </a:rPr>
                <a:t>View Account Statement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15878" y="6398112"/>
            <a:ext cx="2604700" cy="1236700"/>
            <a:chOff x="0" y="0"/>
            <a:chExt cx="3472933" cy="1648933"/>
          </a:xfrm>
        </p:grpSpPr>
        <p:sp>
          <p:nvSpPr>
            <p:cNvPr id="27" name="Freeform 27"/>
            <p:cNvSpPr/>
            <p:nvPr/>
          </p:nvSpPr>
          <p:spPr>
            <a:xfrm>
              <a:off x="8509" y="8509"/>
              <a:ext cx="3455924" cy="1631950"/>
            </a:xfrm>
            <a:custGeom>
              <a:avLst/>
              <a:gdLst/>
              <a:ahLst/>
              <a:cxnLst/>
              <a:rect l="l" t="t" r="r" b="b"/>
              <a:pathLst>
                <a:path w="3455924" h="1631950">
                  <a:moveTo>
                    <a:pt x="0" y="815975"/>
                  </a:moveTo>
                  <a:cubicBezTo>
                    <a:pt x="0" y="365252"/>
                    <a:pt x="773557" y="0"/>
                    <a:pt x="1727962" y="0"/>
                  </a:cubicBezTo>
                  <a:cubicBezTo>
                    <a:pt x="2682367" y="0"/>
                    <a:pt x="3455924" y="365252"/>
                    <a:pt x="3455924" y="815975"/>
                  </a:cubicBezTo>
                  <a:cubicBezTo>
                    <a:pt x="3455924" y="1266698"/>
                    <a:pt x="2682240" y="1631950"/>
                    <a:pt x="1727962" y="1631950"/>
                  </a:cubicBezTo>
                  <a:cubicBezTo>
                    <a:pt x="773684" y="1631950"/>
                    <a:pt x="0" y="1266571"/>
                    <a:pt x="0" y="81597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3472942" cy="1648968"/>
            </a:xfrm>
            <a:custGeom>
              <a:avLst/>
              <a:gdLst/>
              <a:ahLst/>
              <a:cxnLst/>
              <a:rect l="l" t="t" r="r" b="b"/>
              <a:pathLst>
                <a:path w="3472942" h="1648968">
                  <a:moveTo>
                    <a:pt x="0" y="824484"/>
                  </a:moveTo>
                  <a:cubicBezTo>
                    <a:pt x="0" y="364617"/>
                    <a:pt x="783717" y="0"/>
                    <a:pt x="1736471" y="0"/>
                  </a:cubicBezTo>
                  <a:cubicBezTo>
                    <a:pt x="2689225" y="0"/>
                    <a:pt x="3472942" y="364617"/>
                    <a:pt x="3472942" y="824484"/>
                  </a:cubicBezTo>
                  <a:lnTo>
                    <a:pt x="3464433" y="824484"/>
                  </a:lnTo>
                  <a:lnTo>
                    <a:pt x="3472942" y="824484"/>
                  </a:lnTo>
                  <a:cubicBezTo>
                    <a:pt x="3472942" y="1284224"/>
                    <a:pt x="2689225" y="1648968"/>
                    <a:pt x="1736471" y="1648968"/>
                  </a:cubicBezTo>
                  <a:lnTo>
                    <a:pt x="1736471" y="1640459"/>
                  </a:lnTo>
                  <a:lnTo>
                    <a:pt x="1736471" y="1648968"/>
                  </a:lnTo>
                  <a:cubicBezTo>
                    <a:pt x="783717" y="1648968"/>
                    <a:pt x="0" y="1284224"/>
                    <a:pt x="0" y="824484"/>
                  </a:cubicBezTo>
                  <a:lnTo>
                    <a:pt x="8509" y="824484"/>
                  </a:lnTo>
                  <a:lnTo>
                    <a:pt x="17018" y="824484"/>
                  </a:lnTo>
                  <a:lnTo>
                    <a:pt x="8509" y="824484"/>
                  </a:lnTo>
                  <a:lnTo>
                    <a:pt x="0" y="824484"/>
                  </a:lnTo>
                  <a:moveTo>
                    <a:pt x="16891" y="824484"/>
                  </a:moveTo>
                  <a:cubicBezTo>
                    <a:pt x="16891" y="829183"/>
                    <a:pt x="13081" y="832993"/>
                    <a:pt x="8382" y="832993"/>
                  </a:cubicBezTo>
                  <a:cubicBezTo>
                    <a:pt x="3683" y="832993"/>
                    <a:pt x="0" y="829183"/>
                    <a:pt x="0" y="824484"/>
                  </a:cubicBezTo>
                  <a:cubicBezTo>
                    <a:pt x="0" y="819785"/>
                    <a:pt x="3810" y="815975"/>
                    <a:pt x="8509" y="815975"/>
                  </a:cubicBezTo>
                  <a:cubicBezTo>
                    <a:pt x="13208" y="815975"/>
                    <a:pt x="17018" y="819785"/>
                    <a:pt x="17018" y="824484"/>
                  </a:cubicBezTo>
                  <a:cubicBezTo>
                    <a:pt x="17018" y="1266063"/>
                    <a:pt x="780542" y="1632077"/>
                    <a:pt x="1736598" y="1632077"/>
                  </a:cubicBezTo>
                  <a:cubicBezTo>
                    <a:pt x="2692654" y="1632077"/>
                    <a:pt x="3456178" y="1266063"/>
                    <a:pt x="3456178" y="824484"/>
                  </a:cubicBezTo>
                  <a:cubicBezTo>
                    <a:pt x="3456178" y="382905"/>
                    <a:pt x="2692400" y="16891"/>
                    <a:pt x="1736471" y="16891"/>
                  </a:cubicBezTo>
                  <a:lnTo>
                    <a:pt x="1736471" y="8509"/>
                  </a:lnTo>
                  <a:lnTo>
                    <a:pt x="1736471" y="17018"/>
                  </a:lnTo>
                  <a:cubicBezTo>
                    <a:pt x="780415" y="16891"/>
                    <a:pt x="16891" y="382905"/>
                    <a:pt x="16891" y="82448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3472933" cy="1658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spc="22">
                  <a:solidFill>
                    <a:srgbClr val="000000"/>
                  </a:solidFill>
                  <a:latin typeface="TT Rounds Condensed"/>
                </a:rPr>
                <a:t>Transaction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61220" y="3924414"/>
            <a:ext cx="1854028" cy="1231900"/>
            <a:chOff x="0" y="0"/>
            <a:chExt cx="2472037" cy="1642533"/>
          </a:xfrm>
        </p:grpSpPr>
        <p:sp>
          <p:nvSpPr>
            <p:cNvPr id="31" name="Freeform 31"/>
            <p:cNvSpPr/>
            <p:nvPr/>
          </p:nvSpPr>
          <p:spPr>
            <a:xfrm>
              <a:off x="8509" y="8509"/>
              <a:ext cx="2455164" cy="1625600"/>
            </a:xfrm>
            <a:custGeom>
              <a:avLst/>
              <a:gdLst/>
              <a:ahLst/>
              <a:cxnLst/>
              <a:rect l="l" t="t" r="r" b="b"/>
              <a:pathLst>
                <a:path w="2455164" h="1625600">
                  <a:moveTo>
                    <a:pt x="0" y="812800"/>
                  </a:moveTo>
                  <a:cubicBezTo>
                    <a:pt x="0" y="363855"/>
                    <a:pt x="549656" y="0"/>
                    <a:pt x="1227582" y="0"/>
                  </a:cubicBezTo>
                  <a:cubicBezTo>
                    <a:pt x="1905508" y="0"/>
                    <a:pt x="2455164" y="363855"/>
                    <a:pt x="2455164" y="812800"/>
                  </a:cubicBezTo>
                  <a:cubicBezTo>
                    <a:pt x="2455164" y="1261745"/>
                    <a:pt x="1905508" y="1625600"/>
                    <a:pt x="1227582" y="1625600"/>
                  </a:cubicBezTo>
                  <a:cubicBezTo>
                    <a:pt x="549656" y="1625600"/>
                    <a:pt x="0" y="1261618"/>
                    <a:pt x="0" y="8128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2471928" cy="1642618"/>
            </a:xfrm>
            <a:custGeom>
              <a:avLst/>
              <a:gdLst/>
              <a:ahLst/>
              <a:cxnLst/>
              <a:rect l="l" t="t" r="r" b="b"/>
              <a:pathLst>
                <a:path w="2471928" h="1642618">
                  <a:moveTo>
                    <a:pt x="0" y="821309"/>
                  </a:moveTo>
                  <a:cubicBezTo>
                    <a:pt x="0" y="364871"/>
                    <a:pt x="556895" y="0"/>
                    <a:pt x="1235964" y="0"/>
                  </a:cubicBezTo>
                  <a:cubicBezTo>
                    <a:pt x="1915033" y="0"/>
                    <a:pt x="2471928" y="364871"/>
                    <a:pt x="2471928" y="821309"/>
                  </a:cubicBezTo>
                  <a:lnTo>
                    <a:pt x="2463419" y="821309"/>
                  </a:lnTo>
                  <a:lnTo>
                    <a:pt x="2471928" y="821309"/>
                  </a:lnTo>
                  <a:cubicBezTo>
                    <a:pt x="2471928" y="1277747"/>
                    <a:pt x="1915033" y="1642618"/>
                    <a:pt x="1235964" y="1642618"/>
                  </a:cubicBezTo>
                  <a:lnTo>
                    <a:pt x="1235964" y="1634109"/>
                  </a:lnTo>
                  <a:lnTo>
                    <a:pt x="1235964" y="1642618"/>
                  </a:lnTo>
                  <a:cubicBezTo>
                    <a:pt x="556895" y="1642491"/>
                    <a:pt x="0" y="1277747"/>
                    <a:pt x="0" y="821309"/>
                  </a:cubicBezTo>
                  <a:lnTo>
                    <a:pt x="8509" y="821309"/>
                  </a:lnTo>
                  <a:lnTo>
                    <a:pt x="17018" y="821309"/>
                  </a:lnTo>
                  <a:lnTo>
                    <a:pt x="8509" y="821309"/>
                  </a:lnTo>
                  <a:lnTo>
                    <a:pt x="0" y="821309"/>
                  </a:lnTo>
                  <a:moveTo>
                    <a:pt x="16891" y="821309"/>
                  </a:moveTo>
                  <a:cubicBezTo>
                    <a:pt x="16891" y="826008"/>
                    <a:pt x="13081" y="829818"/>
                    <a:pt x="8382" y="829818"/>
                  </a:cubicBezTo>
                  <a:cubicBezTo>
                    <a:pt x="3683" y="829818"/>
                    <a:pt x="0" y="825881"/>
                    <a:pt x="0" y="821309"/>
                  </a:cubicBezTo>
                  <a:cubicBezTo>
                    <a:pt x="0" y="816737"/>
                    <a:pt x="3810" y="812800"/>
                    <a:pt x="8509" y="812800"/>
                  </a:cubicBezTo>
                  <a:cubicBezTo>
                    <a:pt x="13208" y="812800"/>
                    <a:pt x="17018" y="816610"/>
                    <a:pt x="17018" y="821309"/>
                  </a:cubicBezTo>
                  <a:cubicBezTo>
                    <a:pt x="16891" y="1262634"/>
                    <a:pt x="559181" y="1625600"/>
                    <a:pt x="1235964" y="1625600"/>
                  </a:cubicBezTo>
                  <a:cubicBezTo>
                    <a:pt x="1912747" y="1625600"/>
                    <a:pt x="2455037" y="1262634"/>
                    <a:pt x="2455037" y="821309"/>
                  </a:cubicBezTo>
                  <a:cubicBezTo>
                    <a:pt x="2455037" y="379984"/>
                    <a:pt x="1912747" y="16891"/>
                    <a:pt x="1235964" y="16891"/>
                  </a:cubicBezTo>
                  <a:lnTo>
                    <a:pt x="1235964" y="8509"/>
                  </a:lnTo>
                  <a:lnTo>
                    <a:pt x="1235964" y="17018"/>
                  </a:lnTo>
                  <a:cubicBezTo>
                    <a:pt x="559181" y="16891"/>
                    <a:pt x="16891" y="379857"/>
                    <a:pt x="16891" y="82130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2472037" cy="165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spc="19">
                  <a:solidFill>
                    <a:srgbClr val="000000"/>
                  </a:solidFill>
                  <a:latin typeface="TT Rounds Condensed"/>
                </a:rPr>
                <a:t>Create Account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900306" y="6089792"/>
            <a:ext cx="2075102" cy="1231900"/>
            <a:chOff x="0" y="0"/>
            <a:chExt cx="2766803" cy="1642533"/>
          </a:xfrm>
        </p:grpSpPr>
        <p:sp>
          <p:nvSpPr>
            <p:cNvPr id="35" name="Freeform 35"/>
            <p:cNvSpPr/>
            <p:nvPr/>
          </p:nvSpPr>
          <p:spPr>
            <a:xfrm>
              <a:off x="8509" y="8509"/>
              <a:ext cx="2749804" cy="1625600"/>
            </a:xfrm>
            <a:custGeom>
              <a:avLst/>
              <a:gdLst/>
              <a:ahLst/>
              <a:cxnLst/>
              <a:rect l="l" t="t" r="r" b="b"/>
              <a:pathLst>
                <a:path w="2749804" h="1625600">
                  <a:moveTo>
                    <a:pt x="0" y="812800"/>
                  </a:moveTo>
                  <a:cubicBezTo>
                    <a:pt x="0" y="363855"/>
                    <a:pt x="615569" y="0"/>
                    <a:pt x="1374902" y="0"/>
                  </a:cubicBezTo>
                  <a:cubicBezTo>
                    <a:pt x="2134235" y="0"/>
                    <a:pt x="2749804" y="363855"/>
                    <a:pt x="2749804" y="812800"/>
                  </a:cubicBezTo>
                  <a:cubicBezTo>
                    <a:pt x="2749804" y="1261745"/>
                    <a:pt x="2134235" y="1625600"/>
                    <a:pt x="1374902" y="1625600"/>
                  </a:cubicBezTo>
                  <a:cubicBezTo>
                    <a:pt x="615569" y="1625600"/>
                    <a:pt x="0" y="1261618"/>
                    <a:pt x="0" y="8128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2766822" cy="1642618"/>
            </a:xfrm>
            <a:custGeom>
              <a:avLst/>
              <a:gdLst/>
              <a:ahLst/>
              <a:cxnLst/>
              <a:rect l="l" t="t" r="r" b="b"/>
              <a:pathLst>
                <a:path w="2766822" h="1642618">
                  <a:moveTo>
                    <a:pt x="0" y="821309"/>
                  </a:moveTo>
                  <a:cubicBezTo>
                    <a:pt x="0" y="364236"/>
                    <a:pt x="623824" y="0"/>
                    <a:pt x="1383411" y="0"/>
                  </a:cubicBezTo>
                  <a:cubicBezTo>
                    <a:pt x="2142998" y="0"/>
                    <a:pt x="2766822" y="364236"/>
                    <a:pt x="2766822" y="821309"/>
                  </a:cubicBezTo>
                  <a:lnTo>
                    <a:pt x="2758313" y="821309"/>
                  </a:lnTo>
                  <a:lnTo>
                    <a:pt x="2766822" y="821309"/>
                  </a:lnTo>
                  <a:cubicBezTo>
                    <a:pt x="2766822" y="1278382"/>
                    <a:pt x="2142998" y="1642618"/>
                    <a:pt x="1383411" y="1642618"/>
                  </a:cubicBezTo>
                  <a:lnTo>
                    <a:pt x="1383411" y="1634109"/>
                  </a:lnTo>
                  <a:lnTo>
                    <a:pt x="1383411" y="1642618"/>
                  </a:lnTo>
                  <a:cubicBezTo>
                    <a:pt x="623824" y="1642491"/>
                    <a:pt x="0" y="1278255"/>
                    <a:pt x="0" y="821309"/>
                  </a:cubicBezTo>
                  <a:lnTo>
                    <a:pt x="8509" y="821309"/>
                  </a:lnTo>
                  <a:lnTo>
                    <a:pt x="17018" y="821309"/>
                  </a:lnTo>
                  <a:lnTo>
                    <a:pt x="8509" y="821309"/>
                  </a:lnTo>
                  <a:lnTo>
                    <a:pt x="0" y="821309"/>
                  </a:lnTo>
                  <a:moveTo>
                    <a:pt x="16891" y="821309"/>
                  </a:moveTo>
                  <a:cubicBezTo>
                    <a:pt x="16891" y="826008"/>
                    <a:pt x="13081" y="829818"/>
                    <a:pt x="8382" y="829818"/>
                  </a:cubicBezTo>
                  <a:cubicBezTo>
                    <a:pt x="3683" y="829818"/>
                    <a:pt x="0" y="825881"/>
                    <a:pt x="0" y="821309"/>
                  </a:cubicBezTo>
                  <a:cubicBezTo>
                    <a:pt x="0" y="816737"/>
                    <a:pt x="3810" y="812800"/>
                    <a:pt x="8509" y="812800"/>
                  </a:cubicBezTo>
                  <a:cubicBezTo>
                    <a:pt x="13208" y="812800"/>
                    <a:pt x="17018" y="816610"/>
                    <a:pt x="17018" y="821309"/>
                  </a:cubicBezTo>
                  <a:cubicBezTo>
                    <a:pt x="17018" y="1261999"/>
                    <a:pt x="624332" y="1625600"/>
                    <a:pt x="1383538" y="1625600"/>
                  </a:cubicBezTo>
                  <a:cubicBezTo>
                    <a:pt x="2142744" y="1625600"/>
                    <a:pt x="2750058" y="1261999"/>
                    <a:pt x="2750058" y="821309"/>
                  </a:cubicBezTo>
                  <a:cubicBezTo>
                    <a:pt x="2750058" y="380619"/>
                    <a:pt x="2142617" y="16891"/>
                    <a:pt x="1383411" y="16891"/>
                  </a:cubicBezTo>
                  <a:lnTo>
                    <a:pt x="1383411" y="8509"/>
                  </a:lnTo>
                  <a:lnTo>
                    <a:pt x="1383411" y="17018"/>
                  </a:lnTo>
                  <a:cubicBezTo>
                    <a:pt x="624205" y="16891"/>
                    <a:pt x="16891" y="380492"/>
                    <a:pt x="16891" y="82130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2766803" cy="165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spc="19">
                  <a:solidFill>
                    <a:srgbClr val="000000"/>
                  </a:solidFill>
                  <a:latin typeface="TT Rounds Condensed"/>
                </a:rPr>
                <a:t>Create Customer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418506" y="7880350"/>
            <a:ext cx="2075102" cy="1231900"/>
            <a:chOff x="0" y="0"/>
            <a:chExt cx="2766803" cy="1642533"/>
          </a:xfrm>
        </p:grpSpPr>
        <p:sp>
          <p:nvSpPr>
            <p:cNvPr id="39" name="Freeform 39"/>
            <p:cNvSpPr/>
            <p:nvPr/>
          </p:nvSpPr>
          <p:spPr>
            <a:xfrm>
              <a:off x="8509" y="8509"/>
              <a:ext cx="2749804" cy="1625600"/>
            </a:xfrm>
            <a:custGeom>
              <a:avLst/>
              <a:gdLst/>
              <a:ahLst/>
              <a:cxnLst/>
              <a:rect l="l" t="t" r="r" b="b"/>
              <a:pathLst>
                <a:path w="2749804" h="1625600">
                  <a:moveTo>
                    <a:pt x="0" y="812800"/>
                  </a:moveTo>
                  <a:cubicBezTo>
                    <a:pt x="0" y="363855"/>
                    <a:pt x="615569" y="0"/>
                    <a:pt x="1374902" y="0"/>
                  </a:cubicBezTo>
                  <a:cubicBezTo>
                    <a:pt x="2134235" y="0"/>
                    <a:pt x="2749804" y="363855"/>
                    <a:pt x="2749804" y="812800"/>
                  </a:cubicBezTo>
                  <a:cubicBezTo>
                    <a:pt x="2749804" y="1261745"/>
                    <a:pt x="2134235" y="1625600"/>
                    <a:pt x="1374902" y="1625600"/>
                  </a:cubicBezTo>
                  <a:cubicBezTo>
                    <a:pt x="615569" y="1625600"/>
                    <a:pt x="0" y="1261618"/>
                    <a:pt x="0" y="8128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2766822" cy="1642618"/>
            </a:xfrm>
            <a:custGeom>
              <a:avLst/>
              <a:gdLst/>
              <a:ahLst/>
              <a:cxnLst/>
              <a:rect l="l" t="t" r="r" b="b"/>
              <a:pathLst>
                <a:path w="2766822" h="1642618">
                  <a:moveTo>
                    <a:pt x="0" y="821309"/>
                  </a:moveTo>
                  <a:cubicBezTo>
                    <a:pt x="0" y="364236"/>
                    <a:pt x="623824" y="0"/>
                    <a:pt x="1383411" y="0"/>
                  </a:cubicBezTo>
                  <a:cubicBezTo>
                    <a:pt x="2142998" y="0"/>
                    <a:pt x="2766822" y="364236"/>
                    <a:pt x="2766822" y="821309"/>
                  </a:cubicBezTo>
                  <a:lnTo>
                    <a:pt x="2758313" y="821309"/>
                  </a:lnTo>
                  <a:lnTo>
                    <a:pt x="2766822" y="821309"/>
                  </a:lnTo>
                  <a:cubicBezTo>
                    <a:pt x="2766822" y="1278382"/>
                    <a:pt x="2142998" y="1642618"/>
                    <a:pt x="1383411" y="1642618"/>
                  </a:cubicBezTo>
                  <a:lnTo>
                    <a:pt x="1383411" y="1634109"/>
                  </a:lnTo>
                  <a:lnTo>
                    <a:pt x="1383411" y="1642618"/>
                  </a:lnTo>
                  <a:cubicBezTo>
                    <a:pt x="623824" y="1642491"/>
                    <a:pt x="0" y="1278255"/>
                    <a:pt x="0" y="821309"/>
                  </a:cubicBezTo>
                  <a:lnTo>
                    <a:pt x="8509" y="821309"/>
                  </a:lnTo>
                  <a:lnTo>
                    <a:pt x="17018" y="821309"/>
                  </a:lnTo>
                  <a:lnTo>
                    <a:pt x="8509" y="821309"/>
                  </a:lnTo>
                  <a:lnTo>
                    <a:pt x="0" y="821309"/>
                  </a:lnTo>
                  <a:moveTo>
                    <a:pt x="16891" y="821309"/>
                  </a:moveTo>
                  <a:cubicBezTo>
                    <a:pt x="16891" y="826008"/>
                    <a:pt x="13081" y="829818"/>
                    <a:pt x="8382" y="829818"/>
                  </a:cubicBezTo>
                  <a:cubicBezTo>
                    <a:pt x="3683" y="829818"/>
                    <a:pt x="0" y="825881"/>
                    <a:pt x="0" y="821309"/>
                  </a:cubicBezTo>
                  <a:cubicBezTo>
                    <a:pt x="0" y="816737"/>
                    <a:pt x="3810" y="812800"/>
                    <a:pt x="8509" y="812800"/>
                  </a:cubicBezTo>
                  <a:cubicBezTo>
                    <a:pt x="13208" y="812800"/>
                    <a:pt x="17018" y="816610"/>
                    <a:pt x="17018" y="821309"/>
                  </a:cubicBezTo>
                  <a:cubicBezTo>
                    <a:pt x="17018" y="1261999"/>
                    <a:pt x="624332" y="1625600"/>
                    <a:pt x="1383538" y="1625600"/>
                  </a:cubicBezTo>
                  <a:cubicBezTo>
                    <a:pt x="2142744" y="1625600"/>
                    <a:pt x="2750058" y="1261999"/>
                    <a:pt x="2750058" y="821309"/>
                  </a:cubicBezTo>
                  <a:cubicBezTo>
                    <a:pt x="2750058" y="380619"/>
                    <a:pt x="2142617" y="16891"/>
                    <a:pt x="1383411" y="16891"/>
                  </a:cubicBezTo>
                  <a:lnTo>
                    <a:pt x="1383411" y="8509"/>
                  </a:lnTo>
                  <a:lnTo>
                    <a:pt x="1383411" y="17018"/>
                  </a:lnTo>
                  <a:cubicBezTo>
                    <a:pt x="624205" y="16891"/>
                    <a:pt x="16891" y="380492"/>
                    <a:pt x="16891" y="82130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2766803" cy="165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spc="19">
                  <a:solidFill>
                    <a:srgbClr val="000000"/>
                  </a:solidFill>
                  <a:latin typeface="TT Rounds Condensed"/>
                </a:rPr>
                <a:t>Display Customer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rot="5324339">
            <a:off x="7249422" y="5936877"/>
            <a:ext cx="4458780" cy="0"/>
          </a:xfrm>
          <a:prstGeom prst="line">
            <a:avLst/>
          </a:prstGeom>
          <a:ln w="19050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43" descr="British pound sign symbol icon vector currency money bag with • wall  stickers client, company, job | myloview.com"/>
          <p:cNvSpPr/>
          <p:nvPr/>
        </p:nvSpPr>
        <p:spPr>
          <a:xfrm>
            <a:off x="14801170" y="3619500"/>
            <a:ext cx="2572430" cy="2572430"/>
          </a:xfrm>
          <a:custGeom>
            <a:avLst/>
            <a:gdLst/>
            <a:ahLst/>
            <a:cxnLst/>
            <a:rect l="l" t="t" r="r" b="b"/>
            <a:pathLst>
              <a:path w="2572430" h="2572430">
                <a:moveTo>
                  <a:pt x="0" y="0"/>
                </a:moveTo>
                <a:lnTo>
                  <a:pt x="2572430" y="0"/>
                </a:lnTo>
                <a:lnTo>
                  <a:pt x="2572430" y="2572430"/>
                </a:lnTo>
                <a:lnTo>
                  <a:pt x="0" y="257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15031942" y="6052045"/>
            <a:ext cx="2389548" cy="50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24">
                <a:solidFill>
                  <a:srgbClr val="000000"/>
                </a:solidFill>
                <a:latin typeface="TT Rounds Condensed"/>
              </a:rPr>
              <a:t>Bank Employee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80406" y="1313081"/>
            <a:ext cx="2103120" cy="50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24">
                <a:solidFill>
                  <a:srgbClr val="000000"/>
                </a:solidFill>
                <a:latin typeface="TT Rounds Condensed Bold"/>
              </a:rPr>
              <a:t>Bank System</a:t>
            </a:r>
          </a:p>
        </p:txBody>
      </p:sp>
      <p:sp>
        <p:nvSpPr>
          <p:cNvPr id="46" name="AutoShape 46"/>
          <p:cNvSpPr/>
          <p:nvPr/>
        </p:nvSpPr>
        <p:spPr>
          <a:xfrm>
            <a:off x="3607524" y="4040995"/>
            <a:ext cx="4613179" cy="9525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7" name="AutoShape 47"/>
          <p:cNvSpPr/>
          <p:nvPr/>
        </p:nvSpPr>
        <p:spPr>
          <a:xfrm>
            <a:off x="3798466" y="5013539"/>
            <a:ext cx="2309070" cy="9525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AutoShape 48"/>
          <p:cNvSpPr/>
          <p:nvPr/>
        </p:nvSpPr>
        <p:spPr>
          <a:xfrm>
            <a:off x="3468826" y="5985725"/>
            <a:ext cx="3594575" cy="9525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49"/>
          <p:cNvSpPr/>
          <p:nvPr/>
        </p:nvSpPr>
        <p:spPr>
          <a:xfrm>
            <a:off x="9760459" y="4235564"/>
            <a:ext cx="5677908" cy="9525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50"/>
          <p:cNvSpPr/>
          <p:nvPr/>
        </p:nvSpPr>
        <p:spPr>
          <a:xfrm>
            <a:off x="11841008" y="6081215"/>
            <a:ext cx="3510413" cy="9525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51"/>
          <p:cNvSpPr/>
          <p:nvPr/>
        </p:nvSpPr>
        <p:spPr>
          <a:xfrm>
            <a:off x="11647460" y="4960825"/>
            <a:ext cx="3613377" cy="9525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52"/>
          <p:cNvSpPr/>
          <p:nvPr/>
        </p:nvSpPr>
        <p:spPr>
          <a:xfrm rot="-2409605">
            <a:off x="11018025" y="6956841"/>
            <a:ext cx="4796951" cy="0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AutoShape 53"/>
          <p:cNvSpPr/>
          <p:nvPr/>
        </p:nvSpPr>
        <p:spPr>
          <a:xfrm rot="5095343">
            <a:off x="10367818" y="5589900"/>
            <a:ext cx="965188" cy="0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4" name="Group 54"/>
          <p:cNvGrpSpPr/>
          <p:nvPr/>
        </p:nvGrpSpPr>
        <p:grpSpPr>
          <a:xfrm>
            <a:off x="8575628" y="5600700"/>
            <a:ext cx="1841328" cy="523220"/>
            <a:chOff x="0" y="0"/>
            <a:chExt cx="2455104" cy="69762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455164" cy="697611"/>
            </a:xfrm>
            <a:custGeom>
              <a:avLst/>
              <a:gdLst/>
              <a:ahLst/>
              <a:cxnLst/>
              <a:rect l="l" t="t" r="r" b="b"/>
              <a:pathLst>
                <a:path w="2455164" h="697611">
                  <a:moveTo>
                    <a:pt x="0" y="0"/>
                  </a:moveTo>
                  <a:lnTo>
                    <a:pt x="2455164" y="0"/>
                  </a:lnTo>
                  <a:lnTo>
                    <a:pt x="2455164" y="697611"/>
                  </a:lnTo>
                  <a:lnTo>
                    <a:pt x="0" y="697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9525"/>
              <a:ext cx="2455104" cy="70715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 spc="19">
                  <a:solidFill>
                    <a:srgbClr val="000000"/>
                  </a:solidFill>
                  <a:latin typeface="TT Rounds Condensed"/>
                </a:rPr>
                <a:t>&lt;&lt;includes&gt;&gt;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9911388" y="5287244"/>
            <a:ext cx="2286000" cy="492442"/>
            <a:chOff x="0" y="0"/>
            <a:chExt cx="3048000" cy="65658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048000" cy="656590"/>
            </a:xfrm>
            <a:custGeom>
              <a:avLst/>
              <a:gdLst/>
              <a:ahLst/>
              <a:cxnLst/>
              <a:rect l="l" t="t" r="r" b="b"/>
              <a:pathLst>
                <a:path w="3048000" h="656590">
                  <a:moveTo>
                    <a:pt x="0" y="0"/>
                  </a:moveTo>
                  <a:lnTo>
                    <a:pt x="3048000" y="0"/>
                  </a:lnTo>
                  <a:lnTo>
                    <a:pt x="3048000" y="656590"/>
                  </a:lnTo>
                  <a:lnTo>
                    <a:pt x="0" y="656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19050"/>
              <a:ext cx="3048000" cy="67563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 spc="18">
                  <a:solidFill>
                    <a:srgbClr val="000000"/>
                  </a:solidFill>
                  <a:latin typeface="TT Rounds Condensed"/>
                </a:rPr>
                <a:t>&lt;&lt;includes&gt;&gt;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9790" y="7807338"/>
            <a:ext cx="1978660" cy="1976120"/>
            <a:chOff x="0" y="0"/>
            <a:chExt cx="2638213" cy="2634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62324" y="7807338"/>
            <a:ext cx="1978660" cy="1976120"/>
            <a:chOff x="0" y="0"/>
            <a:chExt cx="2638213" cy="2634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F0629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0546" y="7807338"/>
            <a:ext cx="1978660" cy="1976120"/>
            <a:chOff x="0" y="0"/>
            <a:chExt cx="2638213" cy="2634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2634361"/>
                  </a:ln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D1336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9514" y="7807364"/>
            <a:ext cx="1978660" cy="1976120"/>
            <a:chOff x="0" y="0"/>
            <a:chExt cx="2638213" cy="26348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7663" cy="2634361"/>
            </a:xfrm>
            <a:custGeom>
              <a:avLst/>
              <a:gdLst/>
              <a:ahLst/>
              <a:cxnLst/>
              <a:rect l="l" t="t" r="r" b="b"/>
              <a:pathLst>
                <a:path w="2637663" h="2634361">
                  <a:moveTo>
                    <a:pt x="2637663" y="2634361"/>
                  </a:moveTo>
                  <a:lnTo>
                    <a:pt x="0" y="0"/>
                  </a:lnTo>
                  <a:lnTo>
                    <a:pt x="2637663" y="0"/>
                  </a:lnTo>
                  <a:lnTo>
                    <a:pt x="2637663" y="2634361"/>
                  </a:lnTo>
                  <a:close/>
                </a:path>
              </a:pathLst>
            </a:custGeom>
            <a:solidFill>
              <a:srgbClr val="9B25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783188"/>
            <a:ext cx="18288000" cy="504190"/>
            <a:chOff x="0" y="0"/>
            <a:chExt cx="24384000" cy="672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671957"/>
            </a:xfrm>
            <a:custGeom>
              <a:avLst/>
              <a:gdLst/>
              <a:ahLst/>
              <a:cxnLst/>
              <a:rect l="l" t="t" r="r" b="b"/>
              <a:pathLst>
                <a:path w="24384000" h="671957">
                  <a:moveTo>
                    <a:pt x="24384000" y="671957"/>
                  </a:moveTo>
                  <a:lnTo>
                    <a:pt x="0" y="671957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671957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69448" y="718566"/>
            <a:ext cx="8069752" cy="76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3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5400" spc="-3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3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5400" spc="-3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3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5400" spc="-3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3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5400" spc="-3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3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5400" spc="-30" dirty="0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spc="-30" dirty="0" err="1">
                <a:solidFill>
                  <a:srgbClr val="2A38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endParaRPr lang="en-US" sz="5400" spc="-30" dirty="0">
              <a:solidFill>
                <a:srgbClr val="2A389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A507F74-80D2-7265-BC50-9681754AC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5606"/>
            <a:ext cx="12555154" cy="50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573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732</Words>
  <Application>Microsoft Office PowerPoint</Application>
  <PresentationFormat>Custom</PresentationFormat>
  <Paragraphs>106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Tahoma</vt:lpstr>
      <vt:lpstr>Calibri</vt:lpstr>
      <vt:lpstr>TT Rounds Condensed Bold</vt:lpstr>
      <vt:lpstr>TT Rounds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Report.pptx</dc:title>
  <cp:lastModifiedBy>Trần Thanh Tùng Tạ</cp:lastModifiedBy>
  <cp:revision>5</cp:revision>
  <dcterms:created xsi:type="dcterms:W3CDTF">2006-08-16T00:00:00Z</dcterms:created>
  <dcterms:modified xsi:type="dcterms:W3CDTF">2024-04-02T02:07:28Z</dcterms:modified>
  <dc:identifier>DAGBJ4osdWQ</dc:identifier>
</cp:coreProperties>
</file>